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306" r:id="rId4"/>
    <p:sldId id="307" r:id="rId5"/>
    <p:sldId id="264" r:id="rId6"/>
    <p:sldId id="263" r:id="rId7"/>
    <p:sldId id="268" r:id="rId8"/>
    <p:sldId id="277" r:id="rId9"/>
    <p:sldId id="276" r:id="rId10"/>
    <p:sldId id="308" r:id="rId11"/>
    <p:sldId id="309" r:id="rId12"/>
    <p:sldId id="310" r:id="rId13"/>
    <p:sldId id="313" r:id="rId14"/>
    <p:sldId id="312" r:id="rId15"/>
    <p:sldId id="311" r:id="rId16"/>
  </p:sldIdLst>
  <p:sldSz cx="9144000" cy="6858000" type="screen4x3"/>
  <p:notesSz cx="6670675" cy="99298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660"/>
  </p:normalViewPr>
  <p:slideViewPr>
    <p:cSldViewPr>
      <p:cViewPr>
        <p:scale>
          <a:sx n="70" d="100"/>
          <a:sy n="70" d="100"/>
        </p:scale>
        <p:origin x="-389" y="-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0EF962-CB5F-479A-8624-9543E2D26133}" type="doc">
      <dgm:prSet loTypeId="urn:microsoft.com/office/officeart/2005/8/layout/venn2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959BF0F9-219B-4877-BF8B-22C83D153F2A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Daňová kontrola</a:t>
          </a:r>
          <a:endParaRPr lang="cs-CZ" dirty="0">
            <a:solidFill>
              <a:schemeClr val="tx1"/>
            </a:solidFill>
          </a:endParaRPr>
        </a:p>
      </dgm:t>
    </dgm:pt>
    <dgm:pt modelId="{A99849B7-90B7-41A4-A498-C46E5C06DDB1}" type="parTrans" cxnId="{74767CB1-14B5-4209-AE4A-A65F56FE57D3}">
      <dgm:prSet/>
      <dgm:spPr/>
      <dgm:t>
        <a:bodyPr/>
        <a:lstStyle/>
        <a:p>
          <a:endParaRPr lang="cs-CZ"/>
        </a:p>
      </dgm:t>
    </dgm:pt>
    <dgm:pt modelId="{F9B8A13A-E3C2-46A6-8B3A-31B4598DBCE4}" type="sibTrans" cxnId="{74767CB1-14B5-4209-AE4A-A65F56FE57D3}">
      <dgm:prSet/>
      <dgm:spPr/>
      <dgm:t>
        <a:bodyPr/>
        <a:lstStyle/>
        <a:p>
          <a:endParaRPr lang="cs-CZ"/>
        </a:p>
      </dgm:t>
    </dgm:pt>
    <dgm:pt modelId="{9570D669-7903-47CC-86EF-DD62698D8733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Externí šetření – získání dat</a:t>
          </a:r>
          <a:endParaRPr lang="cs-CZ" dirty="0">
            <a:solidFill>
              <a:schemeClr val="tx1"/>
            </a:solidFill>
          </a:endParaRPr>
        </a:p>
      </dgm:t>
    </dgm:pt>
    <dgm:pt modelId="{AAD185FD-D763-40EF-8256-435A2E23F66F}" type="parTrans" cxnId="{707AA0A9-DB94-4F11-B549-E8D8BCE182BD}">
      <dgm:prSet/>
      <dgm:spPr/>
      <dgm:t>
        <a:bodyPr/>
        <a:lstStyle/>
        <a:p>
          <a:endParaRPr lang="cs-CZ"/>
        </a:p>
      </dgm:t>
    </dgm:pt>
    <dgm:pt modelId="{335E8FEF-862C-441E-8CF3-5FC3DDE4C1C6}" type="sibTrans" cxnId="{707AA0A9-DB94-4F11-B549-E8D8BCE182BD}">
      <dgm:prSet/>
      <dgm:spPr/>
      <dgm:t>
        <a:bodyPr/>
        <a:lstStyle/>
        <a:p>
          <a:endParaRPr lang="cs-CZ"/>
        </a:p>
      </dgm:t>
    </dgm:pt>
    <dgm:pt modelId="{A8A8AFB9-D691-4FC0-8FFF-E012013B4A3C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Interní kontrola a analýzy</a:t>
          </a:r>
          <a:endParaRPr lang="cs-CZ" dirty="0">
            <a:solidFill>
              <a:schemeClr val="tx1"/>
            </a:solidFill>
          </a:endParaRPr>
        </a:p>
      </dgm:t>
    </dgm:pt>
    <dgm:pt modelId="{FC1C9D43-A75A-4719-87CF-3835625554C9}" type="parTrans" cxnId="{67717BE6-D7F2-41DB-9B55-9B353C8F00AB}">
      <dgm:prSet/>
      <dgm:spPr/>
      <dgm:t>
        <a:bodyPr/>
        <a:lstStyle/>
        <a:p>
          <a:endParaRPr lang="cs-CZ"/>
        </a:p>
      </dgm:t>
    </dgm:pt>
    <dgm:pt modelId="{4B162376-8870-4930-A6E9-A052966BFC26}" type="sibTrans" cxnId="{67717BE6-D7F2-41DB-9B55-9B353C8F00AB}">
      <dgm:prSet/>
      <dgm:spPr/>
      <dgm:t>
        <a:bodyPr/>
        <a:lstStyle/>
        <a:p>
          <a:endParaRPr lang="cs-CZ"/>
        </a:p>
      </dgm:t>
    </dgm:pt>
    <dgm:pt modelId="{785B2DC6-C4B5-414D-8FC3-E2C172CA5C8A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Porozumění  podnikání subjektu</a:t>
          </a:r>
          <a:endParaRPr lang="cs-CZ" dirty="0">
            <a:solidFill>
              <a:schemeClr val="tx1"/>
            </a:solidFill>
          </a:endParaRPr>
        </a:p>
      </dgm:t>
    </dgm:pt>
    <dgm:pt modelId="{CE6E3E3C-6A40-4A1D-B0BE-8E7D365345CA}" type="parTrans" cxnId="{3B939E3B-B99E-4EDE-8C73-55FEAD2163DA}">
      <dgm:prSet/>
      <dgm:spPr/>
      <dgm:t>
        <a:bodyPr/>
        <a:lstStyle/>
        <a:p>
          <a:endParaRPr lang="cs-CZ"/>
        </a:p>
      </dgm:t>
    </dgm:pt>
    <dgm:pt modelId="{82FDCE6A-4606-40A3-AB0A-55091C95A1CD}" type="sibTrans" cxnId="{3B939E3B-B99E-4EDE-8C73-55FEAD2163DA}">
      <dgm:prSet/>
      <dgm:spPr/>
      <dgm:t>
        <a:bodyPr/>
        <a:lstStyle/>
        <a:p>
          <a:endParaRPr lang="cs-CZ"/>
        </a:p>
      </dgm:t>
    </dgm:pt>
    <dgm:pt modelId="{ED0507F7-A0F5-4DFA-9006-15B89E130431}" type="pres">
      <dgm:prSet presAssocID="{CF0EF962-CB5F-479A-8624-9543E2D26133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4469736-BDCC-4551-B423-29703012AB58}" type="pres">
      <dgm:prSet presAssocID="{CF0EF962-CB5F-479A-8624-9543E2D26133}" presName="comp1" presStyleCnt="0"/>
      <dgm:spPr/>
    </dgm:pt>
    <dgm:pt modelId="{6F3D18A6-CD73-4623-8542-A4BA200A0448}" type="pres">
      <dgm:prSet presAssocID="{CF0EF962-CB5F-479A-8624-9543E2D26133}" presName="circle1" presStyleLbl="node1" presStyleIdx="0" presStyleCnt="4"/>
      <dgm:spPr/>
      <dgm:t>
        <a:bodyPr/>
        <a:lstStyle/>
        <a:p>
          <a:endParaRPr lang="cs-CZ"/>
        </a:p>
      </dgm:t>
    </dgm:pt>
    <dgm:pt modelId="{312E404C-2B70-4B3C-B417-A8A8EEC614C3}" type="pres">
      <dgm:prSet presAssocID="{CF0EF962-CB5F-479A-8624-9543E2D26133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8ADB70-C7CD-4451-A2A3-5BC373C94AF7}" type="pres">
      <dgm:prSet presAssocID="{CF0EF962-CB5F-479A-8624-9543E2D26133}" presName="comp2" presStyleCnt="0"/>
      <dgm:spPr/>
    </dgm:pt>
    <dgm:pt modelId="{6CDBBB31-9855-4CAE-8FF4-5B9BC621E127}" type="pres">
      <dgm:prSet presAssocID="{CF0EF962-CB5F-479A-8624-9543E2D26133}" presName="circle2" presStyleLbl="node1" presStyleIdx="1" presStyleCnt="4"/>
      <dgm:spPr/>
      <dgm:t>
        <a:bodyPr/>
        <a:lstStyle/>
        <a:p>
          <a:endParaRPr lang="cs-CZ"/>
        </a:p>
      </dgm:t>
    </dgm:pt>
    <dgm:pt modelId="{CEE36B11-F065-4932-AF9D-7CD34025B70F}" type="pres">
      <dgm:prSet presAssocID="{CF0EF962-CB5F-479A-8624-9543E2D26133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79E936-65C8-40C6-87B0-E90900279B84}" type="pres">
      <dgm:prSet presAssocID="{CF0EF962-CB5F-479A-8624-9543E2D26133}" presName="comp3" presStyleCnt="0"/>
      <dgm:spPr/>
    </dgm:pt>
    <dgm:pt modelId="{43591D83-E752-44EB-B859-015DAE5429BA}" type="pres">
      <dgm:prSet presAssocID="{CF0EF962-CB5F-479A-8624-9543E2D26133}" presName="circle3" presStyleLbl="node1" presStyleIdx="2" presStyleCnt="4"/>
      <dgm:spPr/>
      <dgm:t>
        <a:bodyPr/>
        <a:lstStyle/>
        <a:p>
          <a:endParaRPr lang="cs-CZ"/>
        </a:p>
      </dgm:t>
    </dgm:pt>
    <dgm:pt modelId="{88853250-853E-4E7E-A1DB-77584804501E}" type="pres">
      <dgm:prSet presAssocID="{CF0EF962-CB5F-479A-8624-9543E2D26133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D592784-A4EF-4095-B539-F8A9B84E6BCB}" type="pres">
      <dgm:prSet presAssocID="{CF0EF962-CB5F-479A-8624-9543E2D26133}" presName="comp4" presStyleCnt="0"/>
      <dgm:spPr/>
    </dgm:pt>
    <dgm:pt modelId="{8051624A-140C-4D52-895B-656DEA91B1EE}" type="pres">
      <dgm:prSet presAssocID="{CF0EF962-CB5F-479A-8624-9543E2D26133}" presName="circle4" presStyleLbl="node1" presStyleIdx="3" presStyleCnt="4"/>
      <dgm:spPr/>
      <dgm:t>
        <a:bodyPr/>
        <a:lstStyle/>
        <a:p>
          <a:endParaRPr lang="cs-CZ"/>
        </a:p>
      </dgm:t>
    </dgm:pt>
    <dgm:pt modelId="{288F23DE-47BA-4C7E-812C-299AC00A4E79}" type="pres">
      <dgm:prSet presAssocID="{CF0EF962-CB5F-479A-8624-9543E2D26133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7717BE6-D7F2-41DB-9B55-9B353C8F00AB}" srcId="{CF0EF962-CB5F-479A-8624-9543E2D26133}" destId="{A8A8AFB9-D691-4FC0-8FFF-E012013B4A3C}" srcOrd="2" destOrd="0" parTransId="{FC1C9D43-A75A-4719-87CF-3835625554C9}" sibTransId="{4B162376-8870-4930-A6E9-A052966BFC26}"/>
    <dgm:cxn modelId="{707AA0A9-DB94-4F11-B549-E8D8BCE182BD}" srcId="{CF0EF962-CB5F-479A-8624-9543E2D26133}" destId="{9570D669-7903-47CC-86EF-DD62698D8733}" srcOrd="1" destOrd="0" parTransId="{AAD185FD-D763-40EF-8256-435A2E23F66F}" sibTransId="{335E8FEF-862C-441E-8CF3-5FC3DDE4C1C6}"/>
    <dgm:cxn modelId="{3B939E3B-B99E-4EDE-8C73-55FEAD2163DA}" srcId="{CF0EF962-CB5F-479A-8624-9543E2D26133}" destId="{785B2DC6-C4B5-414D-8FC3-E2C172CA5C8A}" srcOrd="3" destOrd="0" parTransId="{CE6E3E3C-6A40-4A1D-B0BE-8E7D365345CA}" sibTransId="{82FDCE6A-4606-40A3-AB0A-55091C95A1CD}"/>
    <dgm:cxn modelId="{E2B3A3F7-0DF5-48C4-8567-5BAE592DE775}" type="presOf" srcId="{9570D669-7903-47CC-86EF-DD62698D8733}" destId="{6CDBBB31-9855-4CAE-8FF4-5B9BC621E127}" srcOrd="0" destOrd="0" presId="urn:microsoft.com/office/officeart/2005/8/layout/venn2"/>
    <dgm:cxn modelId="{C576B616-057F-470F-9DC9-AEDDE276779F}" type="presOf" srcId="{785B2DC6-C4B5-414D-8FC3-E2C172CA5C8A}" destId="{288F23DE-47BA-4C7E-812C-299AC00A4E79}" srcOrd="1" destOrd="0" presId="urn:microsoft.com/office/officeart/2005/8/layout/venn2"/>
    <dgm:cxn modelId="{74767CB1-14B5-4209-AE4A-A65F56FE57D3}" srcId="{CF0EF962-CB5F-479A-8624-9543E2D26133}" destId="{959BF0F9-219B-4877-BF8B-22C83D153F2A}" srcOrd="0" destOrd="0" parTransId="{A99849B7-90B7-41A4-A498-C46E5C06DDB1}" sibTransId="{F9B8A13A-E3C2-46A6-8B3A-31B4598DBCE4}"/>
    <dgm:cxn modelId="{D80B995A-1997-4422-9F68-6DD15DAE8836}" type="presOf" srcId="{959BF0F9-219B-4877-BF8B-22C83D153F2A}" destId="{6F3D18A6-CD73-4623-8542-A4BA200A0448}" srcOrd="0" destOrd="0" presId="urn:microsoft.com/office/officeart/2005/8/layout/venn2"/>
    <dgm:cxn modelId="{D18040AF-7A7F-49CC-AD33-FC282E506FE3}" type="presOf" srcId="{A8A8AFB9-D691-4FC0-8FFF-E012013B4A3C}" destId="{43591D83-E752-44EB-B859-015DAE5429BA}" srcOrd="0" destOrd="0" presId="urn:microsoft.com/office/officeart/2005/8/layout/venn2"/>
    <dgm:cxn modelId="{7C1A529F-D586-4645-AB86-5FDF0D47CACB}" type="presOf" srcId="{A8A8AFB9-D691-4FC0-8FFF-E012013B4A3C}" destId="{88853250-853E-4E7E-A1DB-77584804501E}" srcOrd="1" destOrd="0" presId="urn:microsoft.com/office/officeart/2005/8/layout/venn2"/>
    <dgm:cxn modelId="{85A4326D-9AA4-4589-9D8D-7AD69B127857}" type="presOf" srcId="{CF0EF962-CB5F-479A-8624-9543E2D26133}" destId="{ED0507F7-A0F5-4DFA-9006-15B89E130431}" srcOrd="0" destOrd="0" presId="urn:microsoft.com/office/officeart/2005/8/layout/venn2"/>
    <dgm:cxn modelId="{5279272E-7105-4EFC-BB25-8DCCE84C42CC}" type="presOf" srcId="{785B2DC6-C4B5-414D-8FC3-E2C172CA5C8A}" destId="{8051624A-140C-4D52-895B-656DEA91B1EE}" srcOrd="0" destOrd="0" presId="urn:microsoft.com/office/officeart/2005/8/layout/venn2"/>
    <dgm:cxn modelId="{296774D9-D7EF-417D-ACD3-3E3D7F718B66}" type="presOf" srcId="{9570D669-7903-47CC-86EF-DD62698D8733}" destId="{CEE36B11-F065-4932-AF9D-7CD34025B70F}" srcOrd="1" destOrd="0" presId="urn:microsoft.com/office/officeart/2005/8/layout/venn2"/>
    <dgm:cxn modelId="{CA2541F5-D0C8-4D7F-B9BC-5B830C466B80}" type="presOf" srcId="{959BF0F9-219B-4877-BF8B-22C83D153F2A}" destId="{312E404C-2B70-4B3C-B417-A8A8EEC614C3}" srcOrd="1" destOrd="0" presId="urn:microsoft.com/office/officeart/2005/8/layout/venn2"/>
    <dgm:cxn modelId="{F39003E5-F71A-4A4E-A905-CB7C8E3A3947}" type="presParOf" srcId="{ED0507F7-A0F5-4DFA-9006-15B89E130431}" destId="{44469736-BDCC-4551-B423-29703012AB58}" srcOrd="0" destOrd="0" presId="urn:microsoft.com/office/officeart/2005/8/layout/venn2"/>
    <dgm:cxn modelId="{8E171F3C-40DC-4CBF-978F-CF90F120DF32}" type="presParOf" srcId="{44469736-BDCC-4551-B423-29703012AB58}" destId="{6F3D18A6-CD73-4623-8542-A4BA200A0448}" srcOrd="0" destOrd="0" presId="urn:microsoft.com/office/officeart/2005/8/layout/venn2"/>
    <dgm:cxn modelId="{4938E91A-DA59-4F52-BA1C-6E81AD980301}" type="presParOf" srcId="{44469736-BDCC-4551-B423-29703012AB58}" destId="{312E404C-2B70-4B3C-B417-A8A8EEC614C3}" srcOrd="1" destOrd="0" presId="urn:microsoft.com/office/officeart/2005/8/layout/venn2"/>
    <dgm:cxn modelId="{181D3344-42FF-4BB8-ABB1-D5F4FC87B2F2}" type="presParOf" srcId="{ED0507F7-A0F5-4DFA-9006-15B89E130431}" destId="{908ADB70-C7CD-4451-A2A3-5BC373C94AF7}" srcOrd="1" destOrd="0" presId="urn:microsoft.com/office/officeart/2005/8/layout/venn2"/>
    <dgm:cxn modelId="{C56B70E0-29F7-4770-865C-16F82E9F2E88}" type="presParOf" srcId="{908ADB70-C7CD-4451-A2A3-5BC373C94AF7}" destId="{6CDBBB31-9855-4CAE-8FF4-5B9BC621E127}" srcOrd="0" destOrd="0" presId="urn:microsoft.com/office/officeart/2005/8/layout/venn2"/>
    <dgm:cxn modelId="{2E2F775F-A73D-48C7-A6D3-02CBDDFF42E1}" type="presParOf" srcId="{908ADB70-C7CD-4451-A2A3-5BC373C94AF7}" destId="{CEE36B11-F065-4932-AF9D-7CD34025B70F}" srcOrd="1" destOrd="0" presId="urn:microsoft.com/office/officeart/2005/8/layout/venn2"/>
    <dgm:cxn modelId="{5BCB14B4-5B64-4504-A85B-B6B7389DB0E8}" type="presParOf" srcId="{ED0507F7-A0F5-4DFA-9006-15B89E130431}" destId="{4779E936-65C8-40C6-87B0-E90900279B84}" srcOrd="2" destOrd="0" presId="urn:microsoft.com/office/officeart/2005/8/layout/venn2"/>
    <dgm:cxn modelId="{BDAF17CA-F7AE-4FA8-8268-58BD9A4B715D}" type="presParOf" srcId="{4779E936-65C8-40C6-87B0-E90900279B84}" destId="{43591D83-E752-44EB-B859-015DAE5429BA}" srcOrd="0" destOrd="0" presId="urn:microsoft.com/office/officeart/2005/8/layout/venn2"/>
    <dgm:cxn modelId="{D7AADE5E-F488-44FD-A727-2E0CE59022A4}" type="presParOf" srcId="{4779E936-65C8-40C6-87B0-E90900279B84}" destId="{88853250-853E-4E7E-A1DB-77584804501E}" srcOrd="1" destOrd="0" presId="urn:microsoft.com/office/officeart/2005/8/layout/venn2"/>
    <dgm:cxn modelId="{3B204029-74EC-4DC6-BAF4-4158BF5B882F}" type="presParOf" srcId="{ED0507F7-A0F5-4DFA-9006-15B89E130431}" destId="{1D592784-A4EF-4095-B539-F8A9B84E6BCB}" srcOrd="3" destOrd="0" presId="urn:microsoft.com/office/officeart/2005/8/layout/venn2"/>
    <dgm:cxn modelId="{174CB54E-1B1D-4A05-95C6-868752178DEB}" type="presParOf" srcId="{1D592784-A4EF-4095-B539-F8A9B84E6BCB}" destId="{8051624A-140C-4D52-895B-656DEA91B1EE}" srcOrd="0" destOrd="0" presId="urn:microsoft.com/office/officeart/2005/8/layout/venn2"/>
    <dgm:cxn modelId="{D43193A7-9F39-4790-B73C-8C1A0D20C161}" type="presParOf" srcId="{1D592784-A4EF-4095-B539-F8A9B84E6BCB}" destId="{288F23DE-47BA-4C7E-812C-299AC00A4E7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D1A5DF-244D-42CC-9AC0-507AE4FAEE6A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73CCFF5-22FF-4985-8A76-8EE5540E39AD}">
      <dgm:prSet phldrT="[Text]"/>
      <dgm:spPr/>
      <dgm:t>
        <a:bodyPr/>
        <a:lstStyle/>
        <a:p>
          <a:r>
            <a:rPr lang="cs-CZ" dirty="0" smtClean="0"/>
            <a:t>Ředitel </a:t>
          </a:r>
          <a:endParaRPr lang="cs-CZ" dirty="0"/>
        </a:p>
      </dgm:t>
    </dgm:pt>
    <dgm:pt modelId="{75BD1585-317D-44E9-AF75-57BF6C0BAA23}" type="parTrans" cxnId="{06AE16D8-7BE6-4054-9471-0F3AFE43294D}">
      <dgm:prSet/>
      <dgm:spPr/>
      <dgm:t>
        <a:bodyPr/>
        <a:lstStyle/>
        <a:p>
          <a:endParaRPr lang="cs-CZ"/>
        </a:p>
      </dgm:t>
    </dgm:pt>
    <dgm:pt modelId="{78BC1135-2607-4AF6-BC33-A4F876B97B56}" type="sibTrans" cxnId="{06AE16D8-7BE6-4054-9471-0F3AFE43294D}">
      <dgm:prSet/>
      <dgm:spPr/>
      <dgm:t>
        <a:bodyPr/>
        <a:lstStyle/>
        <a:p>
          <a:endParaRPr lang="cs-CZ"/>
        </a:p>
      </dgm:t>
    </dgm:pt>
    <dgm:pt modelId="{0E6EA8C9-2816-42F1-815B-3C54B0884BD5}" type="asst">
      <dgm:prSet phldrT="[Text]"/>
      <dgm:spPr/>
      <dgm:t>
        <a:bodyPr/>
        <a:lstStyle/>
        <a:p>
          <a:r>
            <a:rPr lang="cs-CZ" dirty="0" smtClean="0"/>
            <a:t>Zástupce ředitele</a:t>
          </a:r>
          <a:endParaRPr lang="cs-CZ" dirty="0"/>
        </a:p>
      </dgm:t>
    </dgm:pt>
    <dgm:pt modelId="{D4A03899-D8D5-4831-8BF6-D9FC203996CE}" type="parTrans" cxnId="{96745358-7C68-4105-8665-B08DCA813F1D}">
      <dgm:prSet/>
      <dgm:spPr/>
      <dgm:t>
        <a:bodyPr/>
        <a:lstStyle/>
        <a:p>
          <a:endParaRPr lang="cs-CZ"/>
        </a:p>
      </dgm:t>
    </dgm:pt>
    <dgm:pt modelId="{853E6B7E-2416-4142-B8BA-987A2655539F}" type="sibTrans" cxnId="{96745358-7C68-4105-8665-B08DCA813F1D}">
      <dgm:prSet/>
      <dgm:spPr/>
      <dgm:t>
        <a:bodyPr/>
        <a:lstStyle/>
        <a:p>
          <a:endParaRPr lang="cs-CZ"/>
        </a:p>
      </dgm:t>
    </dgm:pt>
    <dgm:pt modelId="{4C08D9BA-7675-45D3-B18E-871F30652874}">
      <dgm:prSet phldrT="[Text]"/>
      <dgm:spPr/>
      <dgm:t>
        <a:bodyPr/>
        <a:lstStyle/>
        <a:p>
          <a:r>
            <a:rPr lang="cs-CZ" dirty="0" smtClean="0"/>
            <a:t>Odbor výkonu daní – nalézací řízení</a:t>
          </a:r>
          <a:endParaRPr lang="cs-CZ" dirty="0"/>
        </a:p>
      </dgm:t>
    </dgm:pt>
    <dgm:pt modelId="{E42E3FE0-86C0-42BF-AF95-96E92E0324F9}" type="parTrans" cxnId="{4B8A016B-DD10-4762-8002-6BE725B66C25}">
      <dgm:prSet/>
      <dgm:spPr/>
      <dgm:t>
        <a:bodyPr/>
        <a:lstStyle/>
        <a:p>
          <a:endParaRPr lang="cs-CZ"/>
        </a:p>
      </dgm:t>
    </dgm:pt>
    <dgm:pt modelId="{22EB54D8-A3A6-4A91-B671-679AEC9E0B14}" type="sibTrans" cxnId="{4B8A016B-DD10-4762-8002-6BE725B66C25}">
      <dgm:prSet/>
      <dgm:spPr/>
      <dgm:t>
        <a:bodyPr/>
        <a:lstStyle/>
        <a:p>
          <a:endParaRPr lang="cs-CZ"/>
        </a:p>
      </dgm:t>
    </dgm:pt>
    <dgm:pt modelId="{70AE90AE-B90C-41FE-85B7-2E0F7AA58504}">
      <dgm:prSet phldrT="[Text]"/>
      <dgm:spPr/>
      <dgm:t>
        <a:bodyPr/>
        <a:lstStyle/>
        <a:p>
          <a:r>
            <a:rPr lang="cs-CZ" dirty="0" smtClean="0"/>
            <a:t>Odbor správy platebních povinností</a:t>
          </a:r>
          <a:endParaRPr lang="cs-CZ" dirty="0"/>
        </a:p>
      </dgm:t>
    </dgm:pt>
    <dgm:pt modelId="{6B54DC67-CC23-438D-99A4-A016FA1DBCD9}" type="parTrans" cxnId="{71DF81CE-B501-42DB-ABDC-CB6DF7ED2EC5}">
      <dgm:prSet/>
      <dgm:spPr/>
      <dgm:t>
        <a:bodyPr/>
        <a:lstStyle/>
        <a:p>
          <a:endParaRPr lang="cs-CZ"/>
        </a:p>
      </dgm:t>
    </dgm:pt>
    <dgm:pt modelId="{8FE643AA-FEAF-4737-8AF8-FA61E2514B8F}" type="sibTrans" cxnId="{71DF81CE-B501-42DB-ABDC-CB6DF7ED2EC5}">
      <dgm:prSet/>
      <dgm:spPr/>
      <dgm:t>
        <a:bodyPr/>
        <a:lstStyle/>
        <a:p>
          <a:endParaRPr lang="cs-CZ"/>
        </a:p>
      </dgm:t>
    </dgm:pt>
    <dgm:pt modelId="{116EE309-1B34-499D-B266-979DFD2E5193}">
      <dgm:prSet phldrT="[Text]"/>
      <dgm:spPr/>
      <dgm:t>
        <a:bodyPr/>
        <a:lstStyle/>
        <a:p>
          <a:r>
            <a:rPr lang="cs-CZ" dirty="0" smtClean="0"/>
            <a:t>Odbor metodiky daní</a:t>
          </a:r>
          <a:endParaRPr lang="cs-CZ" dirty="0"/>
        </a:p>
      </dgm:t>
    </dgm:pt>
    <dgm:pt modelId="{A2D17443-1057-43A2-A344-4229FE273F34}" type="parTrans" cxnId="{EF7BC23F-3856-41F6-81B6-C4C26355F2A0}">
      <dgm:prSet/>
      <dgm:spPr/>
      <dgm:t>
        <a:bodyPr/>
        <a:lstStyle/>
        <a:p>
          <a:endParaRPr lang="cs-CZ"/>
        </a:p>
      </dgm:t>
    </dgm:pt>
    <dgm:pt modelId="{4BA44B3C-85EC-4439-B6FB-866A6F33FA20}" type="sibTrans" cxnId="{EF7BC23F-3856-41F6-81B6-C4C26355F2A0}">
      <dgm:prSet/>
      <dgm:spPr/>
      <dgm:t>
        <a:bodyPr/>
        <a:lstStyle/>
        <a:p>
          <a:endParaRPr lang="cs-CZ"/>
        </a:p>
      </dgm:t>
    </dgm:pt>
    <dgm:pt modelId="{ABB11F12-0FC2-40C4-9105-10B57B7909CE}" type="asst">
      <dgm:prSet phldrT="[Text]"/>
      <dgm:spPr/>
      <dgm:t>
        <a:bodyPr/>
        <a:lstStyle/>
        <a:p>
          <a:r>
            <a:rPr lang="cs-CZ" dirty="0" smtClean="0"/>
            <a:t>Kancelář ředitele</a:t>
          </a:r>
          <a:endParaRPr lang="cs-CZ" dirty="0"/>
        </a:p>
      </dgm:t>
    </dgm:pt>
    <dgm:pt modelId="{20665D10-7D29-445E-8E94-95DCC5691EAE}" type="parTrans" cxnId="{2DCE5CB5-E3D0-4703-9BAC-195C64BA3672}">
      <dgm:prSet/>
      <dgm:spPr/>
      <dgm:t>
        <a:bodyPr/>
        <a:lstStyle/>
        <a:p>
          <a:endParaRPr lang="cs-CZ"/>
        </a:p>
      </dgm:t>
    </dgm:pt>
    <dgm:pt modelId="{64B5BBE8-38C5-41C9-991B-3C13D4226F23}" type="sibTrans" cxnId="{2DCE5CB5-E3D0-4703-9BAC-195C64BA3672}">
      <dgm:prSet/>
      <dgm:spPr/>
      <dgm:t>
        <a:bodyPr/>
        <a:lstStyle/>
        <a:p>
          <a:endParaRPr lang="cs-CZ"/>
        </a:p>
      </dgm:t>
    </dgm:pt>
    <dgm:pt modelId="{02DC8BB8-1175-42F2-9D44-AA1FF4F141F9}" type="asst">
      <dgm:prSet phldrT="[Text]"/>
      <dgm:spPr/>
      <dgm:t>
        <a:bodyPr/>
        <a:lstStyle/>
        <a:p>
          <a:r>
            <a:rPr lang="cs-CZ" dirty="0" smtClean="0"/>
            <a:t>Odd. přípravného řízení</a:t>
          </a:r>
          <a:endParaRPr lang="cs-CZ" dirty="0"/>
        </a:p>
      </dgm:t>
    </dgm:pt>
    <dgm:pt modelId="{3D895B84-2266-4472-A63C-A4D0DD36D28F}" type="parTrans" cxnId="{BD709E3D-F449-4D94-AF6C-7D5E41D12CAC}">
      <dgm:prSet/>
      <dgm:spPr/>
      <dgm:t>
        <a:bodyPr/>
        <a:lstStyle/>
        <a:p>
          <a:endParaRPr lang="cs-CZ"/>
        </a:p>
      </dgm:t>
    </dgm:pt>
    <dgm:pt modelId="{94F94781-5434-45CD-89DD-A693B8A598F5}" type="sibTrans" cxnId="{BD709E3D-F449-4D94-AF6C-7D5E41D12CAC}">
      <dgm:prSet/>
      <dgm:spPr/>
      <dgm:t>
        <a:bodyPr/>
        <a:lstStyle/>
        <a:p>
          <a:endParaRPr lang="cs-CZ"/>
        </a:p>
      </dgm:t>
    </dgm:pt>
    <dgm:pt modelId="{FC03430B-DF6C-4A49-84D1-8FB15D469998}" type="asst">
      <dgm:prSet phldrT="[Text]"/>
      <dgm:spPr/>
      <dgm:t>
        <a:bodyPr/>
        <a:lstStyle/>
        <a:p>
          <a:r>
            <a:rPr lang="cs-CZ" dirty="0" smtClean="0"/>
            <a:t>Odd. podpůrných činností</a:t>
          </a:r>
          <a:endParaRPr lang="cs-CZ" dirty="0"/>
        </a:p>
      </dgm:t>
    </dgm:pt>
    <dgm:pt modelId="{DF151528-9E93-4D22-8700-E62870F1420B}" type="parTrans" cxnId="{E381F557-BF55-4959-B0F6-E1285CCA63AC}">
      <dgm:prSet/>
      <dgm:spPr/>
      <dgm:t>
        <a:bodyPr/>
        <a:lstStyle/>
        <a:p>
          <a:endParaRPr lang="cs-CZ"/>
        </a:p>
      </dgm:t>
    </dgm:pt>
    <dgm:pt modelId="{56B4995D-DD6D-431F-8DD1-EAE923EEC741}" type="sibTrans" cxnId="{E381F557-BF55-4959-B0F6-E1285CCA63AC}">
      <dgm:prSet/>
      <dgm:spPr/>
      <dgm:t>
        <a:bodyPr/>
        <a:lstStyle/>
        <a:p>
          <a:endParaRPr lang="cs-CZ"/>
        </a:p>
      </dgm:t>
    </dgm:pt>
    <dgm:pt modelId="{D9A89159-26D0-4182-8407-52CB57707747}" type="pres">
      <dgm:prSet presAssocID="{38D1A5DF-244D-42CC-9AC0-507AE4FAEE6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9D61F827-AA7A-4B90-83A7-A52537AEF9AF}" type="pres">
      <dgm:prSet presAssocID="{873CCFF5-22FF-4985-8A76-8EE5540E39AD}" presName="hierRoot1" presStyleCnt="0">
        <dgm:presLayoutVars>
          <dgm:hierBranch val="init"/>
        </dgm:presLayoutVars>
      </dgm:prSet>
      <dgm:spPr/>
    </dgm:pt>
    <dgm:pt modelId="{256E6587-D219-40F9-8351-45309700D9B6}" type="pres">
      <dgm:prSet presAssocID="{873CCFF5-22FF-4985-8A76-8EE5540E39AD}" presName="rootComposite1" presStyleCnt="0"/>
      <dgm:spPr/>
    </dgm:pt>
    <dgm:pt modelId="{6E26C6EE-6FE8-40D1-B8D4-15E4FED85AC4}" type="pres">
      <dgm:prSet presAssocID="{873CCFF5-22FF-4985-8A76-8EE5540E39A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1170758-0E4E-450E-A815-DD621E1296C3}" type="pres">
      <dgm:prSet presAssocID="{873CCFF5-22FF-4985-8A76-8EE5540E39AD}" presName="rootConnector1" presStyleLbl="node1" presStyleIdx="0" presStyleCnt="0"/>
      <dgm:spPr/>
      <dgm:t>
        <a:bodyPr/>
        <a:lstStyle/>
        <a:p>
          <a:endParaRPr lang="cs-CZ"/>
        </a:p>
      </dgm:t>
    </dgm:pt>
    <dgm:pt modelId="{99C17E8D-C291-4280-9EA5-A1379426BC32}" type="pres">
      <dgm:prSet presAssocID="{873CCFF5-22FF-4985-8A76-8EE5540E39AD}" presName="hierChild2" presStyleCnt="0"/>
      <dgm:spPr/>
    </dgm:pt>
    <dgm:pt modelId="{1FA5687A-4EF2-443A-98ED-D26246AC9993}" type="pres">
      <dgm:prSet presAssocID="{E42E3FE0-86C0-42BF-AF95-96E92E0324F9}" presName="Name37" presStyleLbl="parChTrans1D2" presStyleIdx="0" presStyleCnt="7"/>
      <dgm:spPr/>
      <dgm:t>
        <a:bodyPr/>
        <a:lstStyle/>
        <a:p>
          <a:endParaRPr lang="cs-CZ"/>
        </a:p>
      </dgm:t>
    </dgm:pt>
    <dgm:pt modelId="{B3166F90-1801-4D05-B83E-14C4CF13F0E4}" type="pres">
      <dgm:prSet presAssocID="{4C08D9BA-7675-45D3-B18E-871F30652874}" presName="hierRoot2" presStyleCnt="0">
        <dgm:presLayoutVars>
          <dgm:hierBranch val="init"/>
        </dgm:presLayoutVars>
      </dgm:prSet>
      <dgm:spPr/>
    </dgm:pt>
    <dgm:pt modelId="{BC0DF80E-19BE-4B3F-A85B-FF6AF3883518}" type="pres">
      <dgm:prSet presAssocID="{4C08D9BA-7675-45D3-B18E-871F30652874}" presName="rootComposite" presStyleCnt="0"/>
      <dgm:spPr/>
    </dgm:pt>
    <dgm:pt modelId="{6FCB9965-226D-4689-9F90-25C808C9760E}" type="pres">
      <dgm:prSet presAssocID="{4C08D9BA-7675-45D3-B18E-871F3065287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5F4079E-30CB-4920-A07A-3752315C8DCE}" type="pres">
      <dgm:prSet presAssocID="{4C08D9BA-7675-45D3-B18E-871F30652874}" presName="rootConnector" presStyleLbl="node2" presStyleIdx="0" presStyleCnt="3"/>
      <dgm:spPr/>
      <dgm:t>
        <a:bodyPr/>
        <a:lstStyle/>
        <a:p>
          <a:endParaRPr lang="cs-CZ"/>
        </a:p>
      </dgm:t>
    </dgm:pt>
    <dgm:pt modelId="{FDDC711F-ECDB-4616-B7E6-AFDB02B57D1C}" type="pres">
      <dgm:prSet presAssocID="{4C08D9BA-7675-45D3-B18E-871F30652874}" presName="hierChild4" presStyleCnt="0"/>
      <dgm:spPr/>
    </dgm:pt>
    <dgm:pt modelId="{9E3DAA7F-D964-448D-87A1-163B49684685}" type="pres">
      <dgm:prSet presAssocID="{4C08D9BA-7675-45D3-B18E-871F30652874}" presName="hierChild5" presStyleCnt="0"/>
      <dgm:spPr/>
    </dgm:pt>
    <dgm:pt modelId="{4955D353-B295-489A-98CE-8C751330D1F4}" type="pres">
      <dgm:prSet presAssocID="{6B54DC67-CC23-438D-99A4-A016FA1DBCD9}" presName="Name37" presStyleLbl="parChTrans1D2" presStyleIdx="1" presStyleCnt="7"/>
      <dgm:spPr/>
      <dgm:t>
        <a:bodyPr/>
        <a:lstStyle/>
        <a:p>
          <a:endParaRPr lang="cs-CZ"/>
        </a:p>
      </dgm:t>
    </dgm:pt>
    <dgm:pt modelId="{6795FEC7-BD15-4BE9-AB85-8FAD93599538}" type="pres">
      <dgm:prSet presAssocID="{70AE90AE-B90C-41FE-85B7-2E0F7AA58504}" presName="hierRoot2" presStyleCnt="0">
        <dgm:presLayoutVars>
          <dgm:hierBranch val="init"/>
        </dgm:presLayoutVars>
      </dgm:prSet>
      <dgm:spPr/>
    </dgm:pt>
    <dgm:pt modelId="{75FCE2E5-E14E-47CD-A76A-D82FBFA8DA5B}" type="pres">
      <dgm:prSet presAssocID="{70AE90AE-B90C-41FE-85B7-2E0F7AA58504}" presName="rootComposite" presStyleCnt="0"/>
      <dgm:spPr/>
    </dgm:pt>
    <dgm:pt modelId="{D2EF5951-0138-4834-BE0A-8B558CD81142}" type="pres">
      <dgm:prSet presAssocID="{70AE90AE-B90C-41FE-85B7-2E0F7AA5850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2F13960-CCC0-41E3-ADBA-D0B2C4ABDCD5}" type="pres">
      <dgm:prSet presAssocID="{70AE90AE-B90C-41FE-85B7-2E0F7AA58504}" presName="rootConnector" presStyleLbl="node2" presStyleIdx="1" presStyleCnt="3"/>
      <dgm:spPr/>
      <dgm:t>
        <a:bodyPr/>
        <a:lstStyle/>
        <a:p>
          <a:endParaRPr lang="cs-CZ"/>
        </a:p>
      </dgm:t>
    </dgm:pt>
    <dgm:pt modelId="{160B14A0-9A00-4200-8A09-F18F2FE1CCC1}" type="pres">
      <dgm:prSet presAssocID="{70AE90AE-B90C-41FE-85B7-2E0F7AA58504}" presName="hierChild4" presStyleCnt="0"/>
      <dgm:spPr/>
    </dgm:pt>
    <dgm:pt modelId="{7C092A10-5F8A-4BD2-B895-5E9C8B7D591B}" type="pres">
      <dgm:prSet presAssocID="{70AE90AE-B90C-41FE-85B7-2E0F7AA58504}" presName="hierChild5" presStyleCnt="0"/>
      <dgm:spPr/>
    </dgm:pt>
    <dgm:pt modelId="{683D5160-E13A-4511-B8FD-D403E8239D05}" type="pres">
      <dgm:prSet presAssocID="{A2D17443-1057-43A2-A344-4229FE273F34}" presName="Name37" presStyleLbl="parChTrans1D2" presStyleIdx="2" presStyleCnt="7"/>
      <dgm:spPr/>
      <dgm:t>
        <a:bodyPr/>
        <a:lstStyle/>
        <a:p>
          <a:endParaRPr lang="cs-CZ"/>
        </a:p>
      </dgm:t>
    </dgm:pt>
    <dgm:pt modelId="{FF4593D2-2996-4FC6-9B38-79DD5EED8E44}" type="pres">
      <dgm:prSet presAssocID="{116EE309-1B34-499D-B266-979DFD2E5193}" presName="hierRoot2" presStyleCnt="0">
        <dgm:presLayoutVars>
          <dgm:hierBranch val="init"/>
        </dgm:presLayoutVars>
      </dgm:prSet>
      <dgm:spPr/>
    </dgm:pt>
    <dgm:pt modelId="{0DF4D729-29EC-4818-84E2-8042E4DAF244}" type="pres">
      <dgm:prSet presAssocID="{116EE309-1B34-499D-B266-979DFD2E5193}" presName="rootComposite" presStyleCnt="0"/>
      <dgm:spPr/>
    </dgm:pt>
    <dgm:pt modelId="{2163AFA8-0871-49DD-A652-4F710A4873D3}" type="pres">
      <dgm:prSet presAssocID="{116EE309-1B34-499D-B266-979DFD2E519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454242C-2032-4AFB-A8A3-9D60D4604568}" type="pres">
      <dgm:prSet presAssocID="{116EE309-1B34-499D-B266-979DFD2E5193}" presName="rootConnector" presStyleLbl="node2" presStyleIdx="2" presStyleCnt="3"/>
      <dgm:spPr/>
      <dgm:t>
        <a:bodyPr/>
        <a:lstStyle/>
        <a:p>
          <a:endParaRPr lang="cs-CZ"/>
        </a:p>
      </dgm:t>
    </dgm:pt>
    <dgm:pt modelId="{C7AD5EB3-A0E1-4A1F-9928-C328435CC830}" type="pres">
      <dgm:prSet presAssocID="{116EE309-1B34-499D-B266-979DFD2E5193}" presName="hierChild4" presStyleCnt="0"/>
      <dgm:spPr/>
    </dgm:pt>
    <dgm:pt modelId="{FD3C025B-8832-4615-9B8C-EA598CE64ED7}" type="pres">
      <dgm:prSet presAssocID="{116EE309-1B34-499D-B266-979DFD2E5193}" presName="hierChild5" presStyleCnt="0"/>
      <dgm:spPr/>
    </dgm:pt>
    <dgm:pt modelId="{8C6E579B-899A-4F04-9065-29DE579EFD23}" type="pres">
      <dgm:prSet presAssocID="{873CCFF5-22FF-4985-8A76-8EE5540E39AD}" presName="hierChild3" presStyleCnt="0"/>
      <dgm:spPr/>
    </dgm:pt>
    <dgm:pt modelId="{362C4BBE-D30C-480F-B6A3-8E4351FFA08B}" type="pres">
      <dgm:prSet presAssocID="{D4A03899-D8D5-4831-8BF6-D9FC203996CE}" presName="Name111" presStyleLbl="parChTrans1D2" presStyleIdx="3" presStyleCnt="7"/>
      <dgm:spPr/>
      <dgm:t>
        <a:bodyPr/>
        <a:lstStyle/>
        <a:p>
          <a:endParaRPr lang="cs-CZ"/>
        </a:p>
      </dgm:t>
    </dgm:pt>
    <dgm:pt modelId="{A5D4FA30-10BD-4387-909C-A186E31E7C12}" type="pres">
      <dgm:prSet presAssocID="{0E6EA8C9-2816-42F1-815B-3C54B0884BD5}" presName="hierRoot3" presStyleCnt="0">
        <dgm:presLayoutVars>
          <dgm:hierBranch val="hang"/>
        </dgm:presLayoutVars>
      </dgm:prSet>
      <dgm:spPr/>
    </dgm:pt>
    <dgm:pt modelId="{19B7B3B0-809A-4617-947E-1BACCE259085}" type="pres">
      <dgm:prSet presAssocID="{0E6EA8C9-2816-42F1-815B-3C54B0884BD5}" presName="rootComposite3" presStyleCnt="0"/>
      <dgm:spPr/>
    </dgm:pt>
    <dgm:pt modelId="{4C311A48-F468-4F8C-B23B-25E0A17FC0C6}" type="pres">
      <dgm:prSet presAssocID="{0E6EA8C9-2816-42F1-815B-3C54B0884BD5}" presName="rootText3" presStyleLbl="asst1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44DCB84-4B09-498F-B425-70EC10DD338E}" type="pres">
      <dgm:prSet presAssocID="{0E6EA8C9-2816-42F1-815B-3C54B0884BD5}" presName="rootConnector3" presStyleLbl="asst1" presStyleIdx="0" presStyleCnt="4"/>
      <dgm:spPr/>
      <dgm:t>
        <a:bodyPr/>
        <a:lstStyle/>
        <a:p>
          <a:endParaRPr lang="cs-CZ"/>
        </a:p>
      </dgm:t>
    </dgm:pt>
    <dgm:pt modelId="{13A15FB5-3166-44C5-A754-4B298ABBFEB2}" type="pres">
      <dgm:prSet presAssocID="{0E6EA8C9-2816-42F1-815B-3C54B0884BD5}" presName="hierChild6" presStyleCnt="0"/>
      <dgm:spPr/>
    </dgm:pt>
    <dgm:pt modelId="{4DD44622-1E34-41FC-B6CB-D1B551FF4F3F}" type="pres">
      <dgm:prSet presAssocID="{0E6EA8C9-2816-42F1-815B-3C54B0884BD5}" presName="hierChild7" presStyleCnt="0"/>
      <dgm:spPr/>
    </dgm:pt>
    <dgm:pt modelId="{49EBDE95-7188-4D52-8102-1F6D6B2D470C}" type="pres">
      <dgm:prSet presAssocID="{20665D10-7D29-445E-8E94-95DCC5691EAE}" presName="Name111" presStyleLbl="parChTrans1D2" presStyleIdx="4" presStyleCnt="7"/>
      <dgm:spPr/>
      <dgm:t>
        <a:bodyPr/>
        <a:lstStyle/>
        <a:p>
          <a:endParaRPr lang="cs-CZ"/>
        </a:p>
      </dgm:t>
    </dgm:pt>
    <dgm:pt modelId="{36C69B31-AADD-49C1-886C-02EE851FB3D1}" type="pres">
      <dgm:prSet presAssocID="{ABB11F12-0FC2-40C4-9105-10B57B7909CE}" presName="hierRoot3" presStyleCnt="0">
        <dgm:presLayoutVars>
          <dgm:hierBranch val="init"/>
        </dgm:presLayoutVars>
      </dgm:prSet>
      <dgm:spPr/>
    </dgm:pt>
    <dgm:pt modelId="{44AD689D-F574-4079-B594-897A80F7C6F4}" type="pres">
      <dgm:prSet presAssocID="{ABB11F12-0FC2-40C4-9105-10B57B7909CE}" presName="rootComposite3" presStyleCnt="0"/>
      <dgm:spPr/>
    </dgm:pt>
    <dgm:pt modelId="{065941EB-BCE2-47A4-856A-8E2622D3E117}" type="pres">
      <dgm:prSet presAssocID="{ABB11F12-0FC2-40C4-9105-10B57B7909CE}" presName="rootText3" presStyleLbl="asst1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146BA7B-F719-4A4C-BEDE-A1B229724202}" type="pres">
      <dgm:prSet presAssocID="{ABB11F12-0FC2-40C4-9105-10B57B7909CE}" presName="rootConnector3" presStyleLbl="asst1" presStyleIdx="1" presStyleCnt="4"/>
      <dgm:spPr/>
      <dgm:t>
        <a:bodyPr/>
        <a:lstStyle/>
        <a:p>
          <a:endParaRPr lang="cs-CZ"/>
        </a:p>
      </dgm:t>
    </dgm:pt>
    <dgm:pt modelId="{03832DF1-59EF-4B03-9034-8B6817BDE532}" type="pres">
      <dgm:prSet presAssocID="{ABB11F12-0FC2-40C4-9105-10B57B7909CE}" presName="hierChild6" presStyleCnt="0"/>
      <dgm:spPr/>
    </dgm:pt>
    <dgm:pt modelId="{E4F9970A-B0DF-4030-9CEC-0750DF696B34}" type="pres">
      <dgm:prSet presAssocID="{ABB11F12-0FC2-40C4-9105-10B57B7909CE}" presName="hierChild7" presStyleCnt="0"/>
      <dgm:spPr/>
    </dgm:pt>
    <dgm:pt modelId="{204E514C-1B4E-4E11-BEB5-3EC23181B5CA}" type="pres">
      <dgm:prSet presAssocID="{3D895B84-2266-4472-A63C-A4D0DD36D28F}" presName="Name111" presStyleLbl="parChTrans1D2" presStyleIdx="5" presStyleCnt="7"/>
      <dgm:spPr/>
      <dgm:t>
        <a:bodyPr/>
        <a:lstStyle/>
        <a:p>
          <a:endParaRPr lang="cs-CZ"/>
        </a:p>
      </dgm:t>
    </dgm:pt>
    <dgm:pt modelId="{48E967C3-DBE0-48B5-89DC-D78F5CC586CA}" type="pres">
      <dgm:prSet presAssocID="{02DC8BB8-1175-42F2-9D44-AA1FF4F141F9}" presName="hierRoot3" presStyleCnt="0">
        <dgm:presLayoutVars>
          <dgm:hierBranch val="init"/>
        </dgm:presLayoutVars>
      </dgm:prSet>
      <dgm:spPr/>
    </dgm:pt>
    <dgm:pt modelId="{F79B4D9F-DEF2-4BD8-B131-19EE4E309DEA}" type="pres">
      <dgm:prSet presAssocID="{02DC8BB8-1175-42F2-9D44-AA1FF4F141F9}" presName="rootComposite3" presStyleCnt="0"/>
      <dgm:spPr/>
    </dgm:pt>
    <dgm:pt modelId="{D65AA8FE-FACA-42A6-84F5-DFBA4B3B40C0}" type="pres">
      <dgm:prSet presAssocID="{02DC8BB8-1175-42F2-9D44-AA1FF4F141F9}" presName="rootText3" presStyleLbl="asst1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2C4E11F-3AEE-44B2-B585-6D13CC5FEA2B}" type="pres">
      <dgm:prSet presAssocID="{02DC8BB8-1175-42F2-9D44-AA1FF4F141F9}" presName="rootConnector3" presStyleLbl="asst1" presStyleIdx="2" presStyleCnt="4"/>
      <dgm:spPr/>
      <dgm:t>
        <a:bodyPr/>
        <a:lstStyle/>
        <a:p>
          <a:endParaRPr lang="cs-CZ"/>
        </a:p>
      </dgm:t>
    </dgm:pt>
    <dgm:pt modelId="{1DD7EE76-A15F-466D-9BBC-10D93FBB3C1B}" type="pres">
      <dgm:prSet presAssocID="{02DC8BB8-1175-42F2-9D44-AA1FF4F141F9}" presName="hierChild6" presStyleCnt="0"/>
      <dgm:spPr/>
    </dgm:pt>
    <dgm:pt modelId="{474E6E1A-4D83-4896-8395-62EE9D638250}" type="pres">
      <dgm:prSet presAssocID="{02DC8BB8-1175-42F2-9D44-AA1FF4F141F9}" presName="hierChild7" presStyleCnt="0"/>
      <dgm:spPr/>
    </dgm:pt>
    <dgm:pt modelId="{6CB8C2B6-7246-4B4A-8DAF-17014C9F92A9}" type="pres">
      <dgm:prSet presAssocID="{DF151528-9E93-4D22-8700-E62870F1420B}" presName="Name111" presStyleLbl="parChTrans1D2" presStyleIdx="6" presStyleCnt="7"/>
      <dgm:spPr/>
      <dgm:t>
        <a:bodyPr/>
        <a:lstStyle/>
        <a:p>
          <a:endParaRPr lang="cs-CZ"/>
        </a:p>
      </dgm:t>
    </dgm:pt>
    <dgm:pt modelId="{CAE82E0C-C1B7-43FC-B844-BB156BD19E15}" type="pres">
      <dgm:prSet presAssocID="{FC03430B-DF6C-4A49-84D1-8FB15D469998}" presName="hierRoot3" presStyleCnt="0">
        <dgm:presLayoutVars>
          <dgm:hierBranch val="init"/>
        </dgm:presLayoutVars>
      </dgm:prSet>
      <dgm:spPr/>
    </dgm:pt>
    <dgm:pt modelId="{A5793B04-A7F8-468F-8185-B1FC01B6A206}" type="pres">
      <dgm:prSet presAssocID="{FC03430B-DF6C-4A49-84D1-8FB15D469998}" presName="rootComposite3" presStyleCnt="0"/>
      <dgm:spPr/>
    </dgm:pt>
    <dgm:pt modelId="{DE05D3A5-FE73-425E-BF5C-813DA698C882}" type="pres">
      <dgm:prSet presAssocID="{FC03430B-DF6C-4A49-84D1-8FB15D469998}" presName="rootText3" presStyleLbl="asst1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6F6480C-5608-49D7-979D-3E522D9ED546}" type="pres">
      <dgm:prSet presAssocID="{FC03430B-DF6C-4A49-84D1-8FB15D469998}" presName="rootConnector3" presStyleLbl="asst1" presStyleIdx="3" presStyleCnt="4"/>
      <dgm:spPr/>
      <dgm:t>
        <a:bodyPr/>
        <a:lstStyle/>
        <a:p>
          <a:endParaRPr lang="cs-CZ"/>
        </a:p>
      </dgm:t>
    </dgm:pt>
    <dgm:pt modelId="{A12DBDDE-3689-470B-894F-0938D0CA435D}" type="pres">
      <dgm:prSet presAssocID="{FC03430B-DF6C-4A49-84D1-8FB15D469998}" presName="hierChild6" presStyleCnt="0"/>
      <dgm:spPr/>
    </dgm:pt>
    <dgm:pt modelId="{3A12F1F5-0E29-401E-955E-9EAD7B7B7FFA}" type="pres">
      <dgm:prSet presAssocID="{FC03430B-DF6C-4A49-84D1-8FB15D469998}" presName="hierChild7" presStyleCnt="0"/>
      <dgm:spPr/>
    </dgm:pt>
  </dgm:ptLst>
  <dgm:cxnLst>
    <dgm:cxn modelId="{2EBDFF3F-91CB-4047-A615-5534AA8ABFC1}" type="presOf" srcId="{4C08D9BA-7675-45D3-B18E-871F30652874}" destId="{25F4079E-30CB-4920-A07A-3752315C8DCE}" srcOrd="1" destOrd="0" presId="urn:microsoft.com/office/officeart/2005/8/layout/orgChart1"/>
    <dgm:cxn modelId="{BD709E3D-F449-4D94-AF6C-7D5E41D12CAC}" srcId="{873CCFF5-22FF-4985-8A76-8EE5540E39AD}" destId="{02DC8BB8-1175-42F2-9D44-AA1FF4F141F9}" srcOrd="2" destOrd="0" parTransId="{3D895B84-2266-4472-A63C-A4D0DD36D28F}" sibTransId="{94F94781-5434-45CD-89DD-A693B8A598F5}"/>
    <dgm:cxn modelId="{8B6848D0-0A9E-4BAA-B786-28DC6EE0DBE1}" type="presOf" srcId="{4C08D9BA-7675-45D3-B18E-871F30652874}" destId="{6FCB9965-226D-4689-9F90-25C808C9760E}" srcOrd="0" destOrd="0" presId="urn:microsoft.com/office/officeart/2005/8/layout/orgChart1"/>
    <dgm:cxn modelId="{1D2D2358-E82E-4F48-B2B4-6563FD551428}" type="presOf" srcId="{E42E3FE0-86C0-42BF-AF95-96E92E0324F9}" destId="{1FA5687A-4EF2-443A-98ED-D26246AC9993}" srcOrd="0" destOrd="0" presId="urn:microsoft.com/office/officeart/2005/8/layout/orgChart1"/>
    <dgm:cxn modelId="{E381F557-BF55-4959-B0F6-E1285CCA63AC}" srcId="{873CCFF5-22FF-4985-8A76-8EE5540E39AD}" destId="{FC03430B-DF6C-4A49-84D1-8FB15D469998}" srcOrd="3" destOrd="0" parTransId="{DF151528-9E93-4D22-8700-E62870F1420B}" sibTransId="{56B4995D-DD6D-431F-8DD1-EAE923EEC741}"/>
    <dgm:cxn modelId="{DDE794A6-B06A-4562-AD5A-84E06AB887E4}" type="presOf" srcId="{FC03430B-DF6C-4A49-84D1-8FB15D469998}" destId="{DE05D3A5-FE73-425E-BF5C-813DA698C882}" srcOrd="0" destOrd="0" presId="urn:microsoft.com/office/officeart/2005/8/layout/orgChart1"/>
    <dgm:cxn modelId="{96F3393B-B543-45A0-999B-FED45A6AB049}" type="presOf" srcId="{70AE90AE-B90C-41FE-85B7-2E0F7AA58504}" destId="{D2EF5951-0138-4834-BE0A-8B558CD81142}" srcOrd="0" destOrd="0" presId="urn:microsoft.com/office/officeart/2005/8/layout/orgChart1"/>
    <dgm:cxn modelId="{96745358-7C68-4105-8665-B08DCA813F1D}" srcId="{873CCFF5-22FF-4985-8A76-8EE5540E39AD}" destId="{0E6EA8C9-2816-42F1-815B-3C54B0884BD5}" srcOrd="0" destOrd="0" parTransId="{D4A03899-D8D5-4831-8BF6-D9FC203996CE}" sibTransId="{853E6B7E-2416-4142-B8BA-987A2655539F}"/>
    <dgm:cxn modelId="{A78294A9-1326-4D03-B60D-33460CE9D251}" type="presOf" srcId="{02DC8BB8-1175-42F2-9D44-AA1FF4F141F9}" destId="{E2C4E11F-3AEE-44B2-B585-6D13CC5FEA2B}" srcOrd="1" destOrd="0" presId="urn:microsoft.com/office/officeart/2005/8/layout/orgChart1"/>
    <dgm:cxn modelId="{968412EB-CB27-416F-B8D6-1B18D799506A}" type="presOf" srcId="{6B54DC67-CC23-438D-99A4-A016FA1DBCD9}" destId="{4955D353-B295-489A-98CE-8C751330D1F4}" srcOrd="0" destOrd="0" presId="urn:microsoft.com/office/officeart/2005/8/layout/orgChart1"/>
    <dgm:cxn modelId="{DEC4E810-176F-416C-A505-B16AE4693B18}" type="presOf" srcId="{38D1A5DF-244D-42CC-9AC0-507AE4FAEE6A}" destId="{D9A89159-26D0-4182-8407-52CB57707747}" srcOrd="0" destOrd="0" presId="urn:microsoft.com/office/officeart/2005/8/layout/orgChart1"/>
    <dgm:cxn modelId="{287C3682-D6C8-4E7D-BD35-7F56F3952F21}" type="presOf" srcId="{70AE90AE-B90C-41FE-85B7-2E0F7AA58504}" destId="{C2F13960-CCC0-41E3-ADBA-D0B2C4ABDCD5}" srcOrd="1" destOrd="0" presId="urn:microsoft.com/office/officeart/2005/8/layout/orgChart1"/>
    <dgm:cxn modelId="{EF7BC23F-3856-41F6-81B6-C4C26355F2A0}" srcId="{873CCFF5-22FF-4985-8A76-8EE5540E39AD}" destId="{116EE309-1B34-499D-B266-979DFD2E5193}" srcOrd="6" destOrd="0" parTransId="{A2D17443-1057-43A2-A344-4229FE273F34}" sibTransId="{4BA44B3C-85EC-4439-B6FB-866A6F33FA20}"/>
    <dgm:cxn modelId="{928905A5-EFEB-4EFE-BA79-C59032556847}" type="presOf" srcId="{0E6EA8C9-2816-42F1-815B-3C54B0884BD5}" destId="{4C311A48-F468-4F8C-B23B-25E0A17FC0C6}" srcOrd="0" destOrd="0" presId="urn:microsoft.com/office/officeart/2005/8/layout/orgChart1"/>
    <dgm:cxn modelId="{7A0F6C84-9F37-417B-8237-2CA44A58311A}" type="presOf" srcId="{116EE309-1B34-499D-B266-979DFD2E5193}" destId="{E454242C-2032-4AFB-A8A3-9D60D4604568}" srcOrd="1" destOrd="0" presId="urn:microsoft.com/office/officeart/2005/8/layout/orgChart1"/>
    <dgm:cxn modelId="{7608BBD9-2F0C-40C4-9A66-047AA28E54B2}" type="presOf" srcId="{02DC8BB8-1175-42F2-9D44-AA1FF4F141F9}" destId="{D65AA8FE-FACA-42A6-84F5-DFBA4B3B40C0}" srcOrd="0" destOrd="0" presId="urn:microsoft.com/office/officeart/2005/8/layout/orgChart1"/>
    <dgm:cxn modelId="{44F7362D-5EBA-4E18-AF21-7ECF49325F3D}" type="presOf" srcId="{0E6EA8C9-2816-42F1-815B-3C54B0884BD5}" destId="{E44DCB84-4B09-498F-B425-70EC10DD338E}" srcOrd="1" destOrd="0" presId="urn:microsoft.com/office/officeart/2005/8/layout/orgChart1"/>
    <dgm:cxn modelId="{1770993C-FEEB-4FE9-AB15-F7718D26C17E}" type="presOf" srcId="{20665D10-7D29-445E-8E94-95DCC5691EAE}" destId="{49EBDE95-7188-4D52-8102-1F6D6B2D470C}" srcOrd="0" destOrd="0" presId="urn:microsoft.com/office/officeart/2005/8/layout/orgChart1"/>
    <dgm:cxn modelId="{548062E4-52C0-4C4E-AB64-EBA2FFE49B8B}" type="presOf" srcId="{FC03430B-DF6C-4A49-84D1-8FB15D469998}" destId="{86F6480C-5608-49D7-979D-3E522D9ED546}" srcOrd="1" destOrd="0" presId="urn:microsoft.com/office/officeart/2005/8/layout/orgChart1"/>
    <dgm:cxn modelId="{06AE16D8-7BE6-4054-9471-0F3AFE43294D}" srcId="{38D1A5DF-244D-42CC-9AC0-507AE4FAEE6A}" destId="{873CCFF5-22FF-4985-8A76-8EE5540E39AD}" srcOrd="0" destOrd="0" parTransId="{75BD1585-317D-44E9-AF75-57BF6C0BAA23}" sibTransId="{78BC1135-2607-4AF6-BC33-A4F876B97B56}"/>
    <dgm:cxn modelId="{71DF81CE-B501-42DB-ABDC-CB6DF7ED2EC5}" srcId="{873CCFF5-22FF-4985-8A76-8EE5540E39AD}" destId="{70AE90AE-B90C-41FE-85B7-2E0F7AA58504}" srcOrd="5" destOrd="0" parTransId="{6B54DC67-CC23-438D-99A4-A016FA1DBCD9}" sibTransId="{8FE643AA-FEAF-4737-8AF8-FA61E2514B8F}"/>
    <dgm:cxn modelId="{D5D65010-5D6E-408C-8860-5325B2E5CA18}" type="presOf" srcId="{DF151528-9E93-4D22-8700-E62870F1420B}" destId="{6CB8C2B6-7246-4B4A-8DAF-17014C9F92A9}" srcOrd="0" destOrd="0" presId="urn:microsoft.com/office/officeart/2005/8/layout/orgChart1"/>
    <dgm:cxn modelId="{0A754020-7925-4F02-B4B1-DE90DAECA844}" type="presOf" srcId="{D4A03899-D8D5-4831-8BF6-D9FC203996CE}" destId="{362C4BBE-D30C-480F-B6A3-8E4351FFA08B}" srcOrd="0" destOrd="0" presId="urn:microsoft.com/office/officeart/2005/8/layout/orgChart1"/>
    <dgm:cxn modelId="{14FD0173-F2A0-4BA4-A655-04C17338D519}" type="presOf" srcId="{A2D17443-1057-43A2-A344-4229FE273F34}" destId="{683D5160-E13A-4511-B8FD-D403E8239D05}" srcOrd="0" destOrd="0" presId="urn:microsoft.com/office/officeart/2005/8/layout/orgChart1"/>
    <dgm:cxn modelId="{DDD6CFD0-BA92-4F47-9020-630027B1328C}" type="presOf" srcId="{116EE309-1B34-499D-B266-979DFD2E5193}" destId="{2163AFA8-0871-49DD-A652-4F710A4873D3}" srcOrd="0" destOrd="0" presId="urn:microsoft.com/office/officeart/2005/8/layout/orgChart1"/>
    <dgm:cxn modelId="{4B8A016B-DD10-4762-8002-6BE725B66C25}" srcId="{873CCFF5-22FF-4985-8A76-8EE5540E39AD}" destId="{4C08D9BA-7675-45D3-B18E-871F30652874}" srcOrd="4" destOrd="0" parTransId="{E42E3FE0-86C0-42BF-AF95-96E92E0324F9}" sibTransId="{22EB54D8-A3A6-4A91-B671-679AEC9E0B14}"/>
    <dgm:cxn modelId="{2DCE5CB5-E3D0-4703-9BAC-195C64BA3672}" srcId="{873CCFF5-22FF-4985-8A76-8EE5540E39AD}" destId="{ABB11F12-0FC2-40C4-9105-10B57B7909CE}" srcOrd="1" destOrd="0" parTransId="{20665D10-7D29-445E-8E94-95DCC5691EAE}" sibTransId="{64B5BBE8-38C5-41C9-991B-3C13D4226F23}"/>
    <dgm:cxn modelId="{9638997F-ABE0-4D9F-8508-1BBAB0272FED}" type="presOf" srcId="{873CCFF5-22FF-4985-8A76-8EE5540E39AD}" destId="{6E26C6EE-6FE8-40D1-B8D4-15E4FED85AC4}" srcOrd="0" destOrd="0" presId="urn:microsoft.com/office/officeart/2005/8/layout/orgChart1"/>
    <dgm:cxn modelId="{316C0884-73BF-4884-9FF1-FFCE4B465B87}" type="presOf" srcId="{ABB11F12-0FC2-40C4-9105-10B57B7909CE}" destId="{065941EB-BCE2-47A4-856A-8E2622D3E117}" srcOrd="0" destOrd="0" presId="urn:microsoft.com/office/officeart/2005/8/layout/orgChart1"/>
    <dgm:cxn modelId="{48C7F2B3-3D1D-4881-BA4D-C501499B37D0}" type="presOf" srcId="{873CCFF5-22FF-4985-8A76-8EE5540E39AD}" destId="{E1170758-0E4E-450E-A815-DD621E1296C3}" srcOrd="1" destOrd="0" presId="urn:microsoft.com/office/officeart/2005/8/layout/orgChart1"/>
    <dgm:cxn modelId="{0480C71D-6C12-4F25-8058-606C38C89D55}" type="presOf" srcId="{3D895B84-2266-4472-A63C-A4D0DD36D28F}" destId="{204E514C-1B4E-4E11-BEB5-3EC23181B5CA}" srcOrd="0" destOrd="0" presId="urn:microsoft.com/office/officeart/2005/8/layout/orgChart1"/>
    <dgm:cxn modelId="{88F96A05-E399-437E-AF29-CDD6A0F43B99}" type="presOf" srcId="{ABB11F12-0FC2-40C4-9105-10B57B7909CE}" destId="{5146BA7B-F719-4A4C-BEDE-A1B229724202}" srcOrd="1" destOrd="0" presId="urn:microsoft.com/office/officeart/2005/8/layout/orgChart1"/>
    <dgm:cxn modelId="{AC636C6F-A721-4696-9105-2435644760B6}" type="presParOf" srcId="{D9A89159-26D0-4182-8407-52CB57707747}" destId="{9D61F827-AA7A-4B90-83A7-A52537AEF9AF}" srcOrd="0" destOrd="0" presId="urn:microsoft.com/office/officeart/2005/8/layout/orgChart1"/>
    <dgm:cxn modelId="{9CAABE84-8BDF-41F3-A28E-81C0E05E9A35}" type="presParOf" srcId="{9D61F827-AA7A-4B90-83A7-A52537AEF9AF}" destId="{256E6587-D219-40F9-8351-45309700D9B6}" srcOrd="0" destOrd="0" presId="urn:microsoft.com/office/officeart/2005/8/layout/orgChart1"/>
    <dgm:cxn modelId="{68C52358-A21B-482E-BF91-75ED4F340413}" type="presParOf" srcId="{256E6587-D219-40F9-8351-45309700D9B6}" destId="{6E26C6EE-6FE8-40D1-B8D4-15E4FED85AC4}" srcOrd="0" destOrd="0" presId="urn:microsoft.com/office/officeart/2005/8/layout/orgChart1"/>
    <dgm:cxn modelId="{7800A930-2690-4747-BB4B-B7AC6D3EDDFF}" type="presParOf" srcId="{256E6587-D219-40F9-8351-45309700D9B6}" destId="{E1170758-0E4E-450E-A815-DD621E1296C3}" srcOrd="1" destOrd="0" presId="urn:microsoft.com/office/officeart/2005/8/layout/orgChart1"/>
    <dgm:cxn modelId="{2F3FF5AE-F2F4-4B96-A4F8-17A4C82EB1DF}" type="presParOf" srcId="{9D61F827-AA7A-4B90-83A7-A52537AEF9AF}" destId="{99C17E8D-C291-4280-9EA5-A1379426BC32}" srcOrd="1" destOrd="0" presId="urn:microsoft.com/office/officeart/2005/8/layout/orgChart1"/>
    <dgm:cxn modelId="{35BFEA24-4E11-4EFB-9D97-92A7CD9B016B}" type="presParOf" srcId="{99C17E8D-C291-4280-9EA5-A1379426BC32}" destId="{1FA5687A-4EF2-443A-98ED-D26246AC9993}" srcOrd="0" destOrd="0" presId="urn:microsoft.com/office/officeart/2005/8/layout/orgChart1"/>
    <dgm:cxn modelId="{B421D37C-943A-45BA-8D8A-1566F1A64FBB}" type="presParOf" srcId="{99C17E8D-C291-4280-9EA5-A1379426BC32}" destId="{B3166F90-1801-4D05-B83E-14C4CF13F0E4}" srcOrd="1" destOrd="0" presId="urn:microsoft.com/office/officeart/2005/8/layout/orgChart1"/>
    <dgm:cxn modelId="{4C60C374-D2C0-4EB3-9DD6-5A695C904707}" type="presParOf" srcId="{B3166F90-1801-4D05-B83E-14C4CF13F0E4}" destId="{BC0DF80E-19BE-4B3F-A85B-FF6AF3883518}" srcOrd="0" destOrd="0" presId="urn:microsoft.com/office/officeart/2005/8/layout/orgChart1"/>
    <dgm:cxn modelId="{BB6A4CB4-5204-482A-88B4-0ED24DF37C19}" type="presParOf" srcId="{BC0DF80E-19BE-4B3F-A85B-FF6AF3883518}" destId="{6FCB9965-226D-4689-9F90-25C808C9760E}" srcOrd="0" destOrd="0" presId="urn:microsoft.com/office/officeart/2005/8/layout/orgChart1"/>
    <dgm:cxn modelId="{AA31E082-6B87-4B7B-9897-9B552F76FFE1}" type="presParOf" srcId="{BC0DF80E-19BE-4B3F-A85B-FF6AF3883518}" destId="{25F4079E-30CB-4920-A07A-3752315C8DCE}" srcOrd="1" destOrd="0" presId="urn:microsoft.com/office/officeart/2005/8/layout/orgChart1"/>
    <dgm:cxn modelId="{1B534D68-08CA-4A5F-8990-A0927E79C702}" type="presParOf" srcId="{B3166F90-1801-4D05-B83E-14C4CF13F0E4}" destId="{FDDC711F-ECDB-4616-B7E6-AFDB02B57D1C}" srcOrd="1" destOrd="0" presId="urn:microsoft.com/office/officeart/2005/8/layout/orgChart1"/>
    <dgm:cxn modelId="{09DE6773-6F05-4127-A284-78DD5860FA8D}" type="presParOf" srcId="{B3166F90-1801-4D05-B83E-14C4CF13F0E4}" destId="{9E3DAA7F-D964-448D-87A1-163B49684685}" srcOrd="2" destOrd="0" presId="urn:microsoft.com/office/officeart/2005/8/layout/orgChart1"/>
    <dgm:cxn modelId="{DA2557E8-ADB3-4FC2-9F69-B1B40BE0E178}" type="presParOf" srcId="{99C17E8D-C291-4280-9EA5-A1379426BC32}" destId="{4955D353-B295-489A-98CE-8C751330D1F4}" srcOrd="2" destOrd="0" presId="urn:microsoft.com/office/officeart/2005/8/layout/orgChart1"/>
    <dgm:cxn modelId="{CAD45A9B-83E6-41F2-B435-49F06BE842DC}" type="presParOf" srcId="{99C17E8D-C291-4280-9EA5-A1379426BC32}" destId="{6795FEC7-BD15-4BE9-AB85-8FAD93599538}" srcOrd="3" destOrd="0" presId="urn:microsoft.com/office/officeart/2005/8/layout/orgChart1"/>
    <dgm:cxn modelId="{17A25B65-2A11-4318-86A6-8499A6B5F0C6}" type="presParOf" srcId="{6795FEC7-BD15-4BE9-AB85-8FAD93599538}" destId="{75FCE2E5-E14E-47CD-A76A-D82FBFA8DA5B}" srcOrd="0" destOrd="0" presId="urn:microsoft.com/office/officeart/2005/8/layout/orgChart1"/>
    <dgm:cxn modelId="{867C87D2-9219-4E3F-82FB-163CED061E6D}" type="presParOf" srcId="{75FCE2E5-E14E-47CD-A76A-D82FBFA8DA5B}" destId="{D2EF5951-0138-4834-BE0A-8B558CD81142}" srcOrd="0" destOrd="0" presId="urn:microsoft.com/office/officeart/2005/8/layout/orgChart1"/>
    <dgm:cxn modelId="{AD6C4AC2-33F0-4E93-936D-DE44F2A6E943}" type="presParOf" srcId="{75FCE2E5-E14E-47CD-A76A-D82FBFA8DA5B}" destId="{C2F13960-CCC0-41E3-ADBA-D0B2C4ABDCD5}" srcOrd="1" destOrd="0" presId="urn:microsoft.com/office/officeart/2005/8/layout/orgChart1"/>
    <dgm:cxn modelId="{A697CD1D-D33F-421C-BAC8-5A0809399A81}" type="presParOf" srcId="{6795FEC7-BD15-4BE9-AB85-8FAD93599538}" destId="{160B14A0-9A00-4200-8A09-F18F2FE1CCC1}" srcOrd="1" destOrd="0" presId="urn:microsoft.com/office/officeart/2005/8/layout/orgChart1"/>
    <dgm:cxn modelId="{448CB3BA-CD9B-4099-B637-C785BAF12D8E}" type="presParOf" srcId="{6795FEC7-BD15-4BE9-AB85-8FAD93599538}" destId="{7C092A10-5F8A-4BD2-B895-5E9C8B7D591B}" srcOrd="2" destOrd="0" presId="urn:microsoft.com/office/officeart/2005/8/layout/orgChart1"/>
    <dgm:cxn modelId="{5C17DBF7-9AB8-4FCA-B465-DDE897937A88}" type="presParOf" srcId="{99C17E8D-C291-4280-9EA5-A1379426BC32}" destId="{683D5160-E13A-4511-B8FD-D403E8239D05}" srcOrd="4" destOrd="0" presId="urn:microsoft.com/office/officeart/2005/8/layout/orgChart1"/>
    <dgm:cxn modelId="{B89127E8-7C50-4923-AECF-ACEF67D2BB73}" type="presParOf" srcId="{99C17E8D-C291-4280-9EA5-A1379426BC32}" destId="{FF4593D2-2996-4FC6-9B38-79DD5EED8E44}" srcOrd="5" destOrd="0" presId="urn:microsoft.com/office/officeart/2005/8/layout/orgChart1"/>
    <dgm:cxn modelId="{08E70FAA-64C2-491F-BA46-A67A5C9EC45C}" type="presParOf" srcId="{FF4593D2-2996-4FC6-9B38-79DD5EED8E44}" destId="{0DF4D729-29EC-4818-84E2-8042E4DAF244}" srcOrd="0" destOrd="0" presId="urn:microsoft.com/office/officeart/2005/8/layout/orgChart1"/>
    <dgm:cxn modelId="{D66EE746-1F54-41F9-818A-99CFB58A3C70}" type="presParOf" srcId="{0DF4D729-29EC-4818-84E2-8042E4DAF244}" destId="{2163AFA8-0871-49DD-A652-4F710A4873D3}" srcOrd="0" destOrd="0" presId="urn:microsoft.com/office/officeart/2005/8/layout/orgChart1"/>
    <dgm:cxn modelId="{F175B0F0-3674-4FFB-9C61-8E4A29AE2AF8}" type="presParOf" srcId="{0DF4D729-29EC-4818-84E2-8042E4DAF244}" destId="{E454242C-2032-4AFB-A8A3-9D60D4604568}" srcOrd="1" destOrd="0" presId="urn:microsoft.com/office/officeart/2005/8/layout/orgChart1"/>
    <dgm:cxn modelId="{3BB5CEC3-C560-4AEE-B753-EA81634BDD9D}" type="presParOf" srcId="{FF4593D2-2996-4FC6-9B38-79DD5EED8E44}" destId="{C7AD5EB3-A0E1-4A1F-9928-C328435CC830}" srcOrd="1" destOrd="0" presId="urn:microsoft.com/office/officeart/2005/8/layout/orgChart1"/>
    <dgm:cxn modelId="{CE18CD92-1A89-4C74-9F4A-CA2B443915B9}" type="presParOf" srcId="{FF4593D2-2996-4FC6-9B38-79DD5EED8E44}" destId="{FD3C025B-8832-4615-9B8C-EA598CE64ED7}" srcOrd="2" destOrd="0" presId="urn:microsoft.com/office/officeart/2005/8/layout/orgChart1"/>
    <dgm:cxn modelId="{A4EB8F27-C97F-48B7-A9E5-90B2C0D5CDB0}" type="presParOf" srcId="{9D61F827-AA7A-4B90-83A7-A52537AEF9AF}" destId="{8C6E579B-899A-4F04-9065-29DE579EFD23}" srcOrd="2" destOrd="0" presId="urn:microsoft.com/office/officeart/2005/8/layout/orgChart1"/>
    <dgm:cxn modelId="{DF769A69-7B37-4541-83DF-DA8825D1BF2D}" type="presParOf" srcId="{8C6E579B-899A-4F04-9065-29DE579EFD23}" destId="{362C4BBE-D30C-480F-B6A3-8E4351FFA08B}" srcOrd="0" destOrd="0" presId="urn:microsoft.com/office/officeart/2005/8/layout/orgChart1"/>
    <dgm:cxn modelId="{009535F2-0AB2-4F83-BE8E-D75774A00702}" type="presParOf" srcId="{8C6E579B-899A-4F04-9065-29DE579EFD23}" destId="{A5D4FA30-10BD-4387-909C-A186E31E7C12}" srcOrd="1" destOrd="0" presId="urn:microsoft.com/office/officeart/2005/8/layout/orgChart1"/>
    <dgm:cxn modelId="{0688343F-6BC0-46A5-A6E6-D88F7A6186E9}" type="presParOf" srcId="{A5D4FA30-10BD-4387-909C-A186E31E7C12}" destId="{19B7B3B0-809A-4617-947E-1BACCE259085}" srcOrd="0" destOrd="0" presId="urn:microsoft.com/office/officeart/2005/8/layout/orgChart1"/>
    <dgm:cxn modelId="{E491497D-EA8E-4B53-8DAF-263B5FDB0501}" type="presParOf" srcId="{19B7B3B0-809A-4617-947E-1BACCE259085}" destId="{4C311A48-F468-4F8C-B23B-25E0A17FC0C6}" srcOrd="0" destOrd="0" presId="urn:microsoft.com/office/officeart/2005/8/layout/orgChart1"/>
    <dgm:cxn modelId="{95D8CCBE-3FAD-4BE1-A1FF-A0474654F591}" type="presParOf" srcId="{19B7B3B0-809A-4617-947E-1BACCE259085}" destId="{E44DCB84-4B09-498F-B425-70EC10DD338E}" srcOrd="1" destOrd="0" presId="urn:microsoft.com/office/officeart/2005/8/layout/orgChart1"/>
    <dgm:cxn modelId="{D51E71B5-9D66-4BAC-B38E-6192881B777C}" type="presParOf" srcId="{A5D4FA30-10BD-4387-909C-A186E31E7C12}" destId="{13A15FB5-3166-44C5-A754-4B298ABBFEB2}" srcOrd="1" destOrd="0" presId="urn:microsoft.com/office/officeart/2005/8/layout/orgChart1"/>
    <dgm:cxn modelId="{2143A7B6-90C3-41FC-96C7-99391E598C4F}" type="presParOf" srcId="{A5D4FA30-10BD-4387-909C-A186E31E7C12}" destId="{4DD44622-1E34-41FC-B6CB-D1B551FF4F3F}" srcOrd="2" destOrd="0" presId="urn:microsoft.com/office/officeart/2005/8/layout/orgChart1"/>
    <dgm:cxn modelId="{E36BD604-E315-4C1A-BE17-068BDC3AF076}" type="presParOf" srcId="{8C6E579B-899A-4F04-9065-29DE579EFD23}" destId="{49EBDE95-7188-4D52-8102-1F6D6B2D470C}" srcOrd="2" destOrd="0" presId="urn:microsoft.com/office/officeart/2005/8/layout/orgChart1"/>
    <dgm:cxn modelId="{F4315D1F-04EF-4335-AA10-4FBE16D1BB06}" type="presParOf" srcId="{8C6E579B-899A-4F04-9065-29DE579EFD23}" destId="{36C69B31-AADD-49C1-886C-02EE851FB3D1}" srcOrd="3" destOrd="0" presId="urn:microsoft.com/office/officeart/2005/8/layout/orgChart1"/>
    <dgm:cxn modelId="{B0233C24-0137-41D5-9C96-0A5BC76E9490}" type="presParOf" srcId="{36C69B31-AADD-49C1-886C-02EE851FB3D1}" destId="{44AD689D-F574-4079-B594-897A80F7C6F4}" srcOrd="0" destOrd="0" presId="urn:microsoft.com/office/officeart/2005/8/layout/orgChart1"/>
    <dgm:cxn modelId="{9E158818-1F9A-4019-973A-F1E0C0FFF593}" type="presParOf" srcId="{44AD689D-F574-4079-B594-897A80F7C6F4}" destId="{065941EB-BCE2-47A4-856A-8E2622D3E117}" srcOrd="0" destOrd="0" presId="urn:microsoft.com/office/officeart/2005/8/layout/orgChart1"/>
    <dgm:cxn modelId="{9DF98847-D7E2-4940-BCAE-F90FDF90D700}" type="presParOf" srcId="{44AD689D-F574-4079-B594-897A80F7C6F4}" destId="{5146BA7B-F719-4A4C-BEDE-A1B229724202}" srcOrd="1" destOrd="0" presId="urn:microsoft.com/office/officeart/2005/8/layout/orgChart1"/>
    <dgm:cxn modelId="{AAC298DB-23E4-43CC-A572-FF821F9135E2}" type="presParOf" srcId="{36C69B31-AADD-49C1-886C-02EE851FB3D1}" destId="{03832DF1-59EF-4B03-9034-8B6817BDE532}" srcOrd="1" destOrd="0" presId="urn:microsoft.com/office/officeart/2005/8/layout/orgChart1"/>
    <dgm:cxn modelId="{59DA11C1-FDBD-411E-A471-5A56872FEBB5}" type="presParOf" srcId="{36C69B31-AADD-49C1-886C-02EE851FB3D1}" destId="{E4F9970A-B0DF-4030-9CEC-0750DF696B34}" srcOrd="2" destOrd="0" presId="urn:microsoft.com/office/officeart/2005/8/layout/orgChart1"/>
    <dgm:cxn modelId="{4CE49AA4-6151-4DF5-A897-2D1521E9B604}" type="presParOf" srcId="{8C6E579B-899A-4F04-9065-29DE579EFD23}" destId="{204E514C-1B4E-4E11-BEB5-3EC23181B5CA}" srcOrd="4" destOrd="0" presId="urn:microsoft.com/office/officeart/2005/8/layout/orgChart1"/>
    <dgm:cxn modelId="{E4F02ECC-B6B9-4300-B5CE-E68C98CA9BAE}" type="presParOf" srcId="{8C6E579B-899A-4F04-9065-29DE579EFD23}" destId="{48E967C3-DBE0-48B5-89DC-D78F5CC586CA}" srcOrd="5" destOrd="0" presId="urn:microsoft.com/office/officeart/2005/8/layout/orgChart1"/>
    <dgm:cxn modelId="{6BA0C8E8-7AD6-4926-BB9C-C4FC4AD06590}" type="presParOf" srcId="{48E967C3-DBE0-48B5-89DC-D78F5CC586CA}" destId="{F79B4D9F-DEF2-4BD8-B131-19EE4E309DEA}" srcOrd="0" destOrd="0" presId="urn:microsoft.com/office/officeart/2005/8/layout/orgChart1"/>
    <dgm:cxn modelId="{8B0EC96B-ABA0-4887-96CE-B0A6F5E2DEB5}" type="presParOf" srcId="{F79B4D9F-DEF2-4BD8-B131-19EE4E309DEA}" destId="{D65AA8FE-FACA-42A6-84F5-DFBA4B3B40C0}" srcOrd="0" destOrd="0" presId="urn:microsoft.com/office/officeart/2005/8/layout/orgChart1"/>
    <dgm:cxn modelId="{729765DC-2A3A-41E4-BC0D-C1AB2F5BC2FF}" type="presParOf" srcId="{F79B4D9F-DEF2-4BD8-B131-19EE4E309DEA}" destId="{E2C4E11F-3AEE-44B2-B585-6D13CC5FEA2B}" srcOrd="1" destOrd="0" presId="urn:microsoft.com/office/officeart/2005/8/layout/orgChart1"/>
    <dgm:cxn modelId="{F23C63E8-D8EF-4F27-8DAC-56C03F5BFAF0}" type="presParOf" srcId="{48E967C3-DBE0-48B5-89DC-D78F5CC586CA}" destId="{1DD7EE76-A15F-466D-9BBC-10D93FBB3C1B}" srcOrd="1" destOrd="0" presId="urn:microsoft.com/office/officeart/2005/8/layout/orgChart1"/>
    <dgm:cxn modelId="{B9AB8057-0002-41D3-968E-8B66306EF579}" type="presParOf" srcId="{48E967C3-DBE0-48B5-89DC-D78F5CC586CA}" destId="{474E6E1A-4D83-4896-8395-62EE9D638250}" srcOrd="2" destOrd="0" presId="urn:microsoft.com/office/officeart/2005/8/layout/orgChart1"/>
    <dgm:cxn modelId="{395D9856-EEFC-4729-A350-9FDFE8E0538C}" type="presParOf" srcId="{8C6E579B-899A-4F04-9065-29DE579EFD23}" destId="{6CB8C2B6-7246-4B4A-8DAF-17014C9F92A9}" srcOrd="6" destOrd="0" presId="urn:microsoft.com/office/officeart/2005/8/layout/orgChart1"/>
    <dgm:cxn modelId="{2C9EFF9D-43EF-4D65-950F-13A99681998E}" type="presParOf" srcId="{8C6E579B-899A-4F04-9065-29DE579EFD23}" destId="{CAE82E0C-C1B7-43FC-B844-BB156BD19E15}" srcOrd="7" destOrd="0" presId="urn:microsoft.com/office/officeart/2005/8/layout/orgChart1"/>
    <dgm:cxn modelId="{16A36B35-5352-4968-9303-5FCE06B43CD9}" type="presParOf" srcId="{CAE82E0C-C1B7-43FC-B844-BB156BD19E15}" destId="{A5793B04-A7F8-468F-8185-B1FC01B6A206}" srcOrd="0" destOrd="0" presId="urn:microsoft.com/office/officeart/2005/8/layout/orgChart1"/>
    <dgm:cxn modelId="{4E3A7D08-1491-449F-A165-E22EF4165310}" type="presParOf" srcId="{A5793B04-A7F8-468F-8185-B1FC01B6A206}" destId="{DE05D3A5-FE73-425E-BF5C-813DA698C882}" srcOrd="0" destOrd="0" presId="urn:microsoft.com/office/officeart/2005/8/layout/orgChart1"/>
    <dgm:cxn modelId="{CE2BA268-67C7-4E7B-9EF7-49BFE5B405C1}" type="presParOf" srcId="{A5793B04-A7F8-468F-8185-B1FC01B6A206}" destId="{86F6480C-5608-49D7-979D-3E522D9ED546}" srcOrd="1" destOrd="0" presId="urn:microsoft.com/office/officeart/2005/8/layout/orgChart1"/>
    <dgm:cxn modelId="{FECAB50F-A02B-45F9-ACB7-8D6E15AC5F6C}" type="presParOf" srcId="{CAE82E0C-C1B7-43FC-B844-BB156BD19E15}" destId="{A12DBDDE-3689-470B-894F-0938D0CA435D}" srcOrd="1" destOrd="0" presId="urn:microsoft.com/office/officeart/2005/8/layout/orgChart1"/>
    <dgm:cxn modelId="{1BBB0632-C521-42C2-9637-AFEC16CF3209}" type="presParOf" srcId="{CAE82E0C-C1B7-43FC-B844-BB156BD19E15}" destId="{3A12F1F5-0E29-401E-955E-9EAD7B7B7F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407BFB-6767-40F7-A4F8-209CAB88E082}" type="doc">
      <dgm:prSet loTypeId="urn:microsoft.com/office/officeart/2005/8/layout/hierarchy4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80888F-88C6-42C7-939E-8E3C89572A35}">
      <dgm:prSet phldrT="[Text]"/>
      <dgm:spPr/>
      <dgm:t>
        <a:bodyPr/>
        <a:lstStyle/>
        <a:p>
          <a:r>
            <a:rPr lang="cs-CZ" dirty="0" smtClean="0"/>
            <a:t>Odbor metodiky daní</a:t>
          </a:r>
          <a:endParaRPr lang="cs-CZ" dirty="0"/>
        </a:p>
      </dgm:t>
    </dgm:pt>
    <dgm:pt modelId="{69787EF7-2E37-41BC-B87F-7E5FDF098EF6}" type="parTrans" cxnId="{BF8D8A34-AF75-4DA0-B7EB-F79933846506}">
      <dgm:prSet/>
      <dgm:spPr/>
      <dgm:t>
        <a:bodyPr/>
        <a:lstStyle/>
        <a:p>
          <a:endParaRPr lang="cs-CZ"/>
        </a:p>
      </dgm:t>
    </dgm:pt>
    <dgm:pt modelId="{77904C09-782D-47EF-8C10-49187852FF04}" type="sibTrans" cxnId="{BF8D8A34-AF75-4DA0-B7EB-F79933846506}">
      <dgm:prSet/>
      <dgm:spPr/>
      <dgm:t>
        <a:bodyPr/>
        <a:lstStyle/>
        <a:p>
          <a:endParaRPr lang="cs-CZ"/>
        </a:p>
      </dgm:t>
    </dgm:pt>
    <dgm:pt modelId="{628E11E8-A8DC-4132-8086-4D5E381A6B90}">
      <dgm:prSet phldrT="[Text]"/>
      <dgm:spPr/>
      <dgm:t>
        <a:bodyPr/>
        <a:lstStyle/>
        <a:p>
          <a:r>
            <a:rPr lang="cs-CZ" dirty="0" smtClean="0"/>
            <a:t>Oddělení daně z příjmů</a:t>
          </a:r>
          <a:endParaRPr lang="cs-CZ" dirty="0"/>
        </a:p>
      </dgm:t>
    </dgm:pt>
    <dgm:pt modelId="{4585EAE7-B8F5-4055-B08F-567511B71CC6}" type="parTrans" cxnId="{0B5F6AF9-FFC0-4CBC-B996-48FF39FB599C}">
      <dgm:prSet/>
      <dgm:spPr/>
      <dgm:t>
        <a:bodyPr/>
        <a:lstStyle/>
        <a:p>
          <a:endParaRPr lang="cs-CZ"/>
        </a:p>
      </dgm:t>
    </dgm:pt>
    <dgm:pt modelId="{B8D2D285-19E1-453D-8BD5-36F78C273506}" type="sibTrans" cxnId="{0B5F6AF9-FFC0-4CBC-B996-48FF39FB599C}">
      <dgm:prSet/>
      <dgm:spPr/>
      <dgm:t>
        <a:bodyPr/>
        <a:lstStyle/>
        <a:p>
          <a:endParaRPr lang="cs-CZ"/>
        </a:p>
      </dgm:t>
    </dgm:pt>
    <dgm:pt modelId="{C929460E-8271-4447-B9BA-673F81966D06}">
      <dgm:prSet phldrT="[Text]"/>
      <dgm:spPr/>
      <dgm:t>
        <a:bodyPr/>
        <a:lstStyle/>
        <a:p>
          <a:r>
            <a:rPr lang="cs-CZ" dirty="0" smtClean="0"/>
            <a:t>Oddělení DPH</a:t>
          </a:r>
          <a:endParaRPr lang="cs-CZ" dirty="0"/>
        </a:p>
      </dgm:t>
    </dgm:pt>
    <dgm:pt modelId="{C75679BC-8FC0-4E0E-A49B-C2FCFB87C446}" type="parTrans" cxnId="{00B04174-33A7-4CC2-887F-2FDFE12B78C3}">
      <dgm:prSet/>
      <dgm:spPr/>
    </dgm:pt>
    <dgm:pt modelId="{96523E21-7DD0-4A95-BB58-2A193707C4C8}" type="sibTrans" cxnId="{00B04174-33A7-4CC2-887F-2FDFE12B78C3}">
      <dgm:prSet/>
      <dgm:spPr/>
    </dgm:pt>
    <dgm:pt modelId="{B44B0FA0-553F-4845-8CE1-A8C57F7FDC01}">
      <dgm:prSet phldrT="[Text]"/>
      <dgm:spPr/>
      <dgm:t>
        <a:bodyPr/>
        <a:lstStyle/>
        <a:p>
          <a:r>
            <a:rPr lang="cs-CZ" dirty="0" smtClean="0"/>
            <a:t>Oddělení pro metodiku účetnictví</a:t>
          </a:r>
          <a:endParaRPr lang="cs-CZ" dirty="0"/>
        </a:p>
      </dgm:t>
    </dgm:pt>
    <dgm:pt modelId="{4DF81171-0292-46A6-997D-5577B00DC8B3}" type="parTrans" cxnId="{DFEB8981-3803-4B90-A596-B014C01F8249}">
      <dgm:prSet/>
      <dgm:spPr/>
    </dgm:pt>
    <dgm:pt modelId="{69E98DEE-AE87-4F82-AAFD-6EFBDB282908}" type="sibTrans" cxnId="{DFEB8981-3803-4B90-A596-B014C01F8249}">
      <dgm:prSet/>
      <dgm:spPr/>
    </dgm:pt>
    <dgm:pt modelId="{32D24CE3-F634-4F1A-B391-589FB13D8855}">
      <dgm:prSet phldrT="[Text]"/>
      <dgm:spPr/>
      <dgm:t>
        <a:bodyPr/>
        <a:lstStyle/>
        <a:p>
          <a:r>
            <a:rPr lang="cs-CZ" dirty="0" smtClean="0"/>
            <a:t>Oddělení pro metodiku správy daně</a:t>
          </a:r>
          <a:endParaRPr lang="cs-CZ" dirty="0"/>
        </a:p>
      </dgm:t>
    </dgm:pt>
    <dgm:pt modelId="{0AE9BCB1-6A76-4865-ACBC-CD52FBD8720A}" type="parTrans" cxnId="{21F6B1EB-7899-4155-B2EC-0AD74A984572}">
      <dgm:prSet/>
      <dgm:spPr/>
    </dgm:pt>
    <dgm:pt modelId="{861889E8-BFE4-4A42-A856-FBA95FB2A805}" type="sibTrans" cxnId="{21F6B1EB-7899-4155-B2EC-0AD74A984572}">
      <dgm:prSet/>
      <dgm:spPr/>
    </dgm:pt>
    <dgm:pt modelId="{07CD0C3B-9B86-498E-8FEE-CE5EB90C483E}" type="pres">
      <dgm:prSet presAssocID="{71407BFB-6767-40F7-A4F8-209CAB88E08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2BF8292-02B6-4FDF-8A5A-127A36A03038}" type="pres">
      <dgm:prSet presAssocID="{1D80888F-88C6-42C7-939E-8E3C89572A35}" presName="vertOne" presStyleCnt="0"/>
      <dgm:spPr/>
    </dgm:pt>
    <dgm:pt modelId="{22E032E2-D1D8-4D3C-BA72-C59DE33AC897}" type="pres">
      <dgm:prSet presAssocID="{1D80888F-88C6-42C7-939E-8E3C89572A35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80B4D80-D53A-4037-9E04-AA3F4FA38688}" type="pres">
      <dgm:prSet presAssocID="{1D80888F-88C6-42C7-939E-8E3C89572A35}" presName="parTransOne" presStyleCnt="0"/>
      <dgm:spPr/>
    </dgm:pt>
    <dgm:pt modelId="{48750CFE-F1C2-42F6-99A5-5E489B47C8F4}" type="pres">
      <dgm:prSet presAssocID="{1D80888F-88C6-42C7-939E-8E3C89572A35}" presName="horzOne" presStyleCnt="0"/>
      <dgm:spPr/>
    </dgm:pt>
    <dgm:pt modelId="{B008F525-D7AF-4092-9D5E-57E0325A625C}" type="pres">
      <dgm:prSet presAssocID="{628E11E8-A8DC-4132-8086-4D5E381A6B90}" presName="vertTwo" presStyleCnt="0"/>
      <dgm:spPr/>
    </dgm:pt>
    <dgm:pt modelId="{2023C3CF-96CC-4A45-BFE7-DEFC4A97AD2A}" type="pres">
      <dgm:prSet presAssocID="{628E11E8-A8DC-4132-8086-4D5E381A6B90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FCE6B4C-9988-450C-B45D-1A4DFD545E80}" type="pres">
      <dgm:prSet presAssocID="{628E11E8-A8DC-4132-8086-4D5E381A6B90}" presName="horzTwo" presStyleCnt="0"/>
      <dgm:spPr/>
    </dgm:pt>
    <dgm:pt modelId="{4810D6EA-A95A-4DA6-8A43-0BE7A1E2D409}" type="pres">
      <dgm:prSet presAssocID="{B8D2D285-19E1-453D-8BD5-36F78C273506}" presName="sibSpaceTwo" presStyleCnt="0"/>
      <dgm:spPr/>
    </dgm:pt>
    <dgm:pt modelId="{7CBA23CD-C6E5-4B06-8F5A-4668D985F947}" type="pres">
      <dgm:prSet presAssocID="{C929460E-8271-4447-B9BA-673F81966D06}" presName="vertTwo" presStyleCnt="0"/>
      <dgm:spPr/>
    </dgm:pt>
    <dgm:pt modelId="{2C282DC6-DFBE-476E-8D02-1F967E54F47A}" type="pres">
      <dgm:prSet presAssocID="{C929460E-8271-4447-B9BA-673F81966D06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7E5C765-C646-4EB1-A959-017C838A20F3}" type="pres">
      <dgm:prSet presAssocID="{C929460E-8271-4447-B9BA-673F81966D06}" presName="horzTwo" presStyleCnt="0"/>
      <dgm:spPr/>
    </dgm:pt>
    <dgm:pt modelId="{AAE5D8D8-C924-479D-9AA0-B6D2D578F974}" type="pres">
      <dgm:prSet presAssocID="{96523E21-7DD0-4A95-BB58-2A193707C4C8}" presName="sibSpaceTwo" presStyleCnt="0"/>
      <dgm:spPr/>
    </dgm:pt>
    <dgm:pt modelId="{75C378AA-1C14-4248-9243-9658E8CB489D}" type="pres">
      <dgm:prSet presAssocID="{B44B0FA0-553F-4845-8CE1-A8C57F7FDC01}" presName="vertTwo" presStyleCnt="0"/>
      <dgm:spPr/>
    </dgm:pt>
    <dgm:pt modelId="{6F3E7EC2-5F4E-426E-A2CE-1B923B4B0D32}" type="pres">
      <dgm:prSet presAssocID="{B44B0FA0-553F-4845-8CE1-A8C57F7FDC01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0F1109B-473A-4BC8-95AA-A66E600A1935}" type="pres">
      <dgm:prSet presAssocID="{B44B0FA0-553F-4845-8CE1-A8C57F7FDC01}" presName="horzTwo" presStyleCnt="0"/>
      <dgm:spPr/>
    </dgm:pt>
    <dgm:pt modelId="{AE2CC892-E2C4-4BD0-8752-9C767CF13BD4}" type="pres">
      <dgm:prSet presAssocID="{69E98DEE-AE87-4F82-AAFD-6EFBDB282908}" presName="sibSpaceTwo" presStyleCnt="0"/>
      <dgm:spPr/>
    </dgm:pt>
    <dgm:pt modelId="{DD8B6F8F-4DDC-44EB-8C3C-AE84E15CA107}" type="pres">
      <dgm:prSet presAssocID="{32D24CE3-F634-4F1A-B391-589FB13D8855}" presName="vertTwo" presStyleCnt="0"/>
      <dgm:spPr/>
    </dgm:pt>
    <dgm:pt modelId="{8791AA19-1726-4380-ABA7-DE8BE0B78E5B}" type="pres">
      <dgm:prSet presAssocID="{32D24CE3-F634-4F1A-B391-589FB13D8855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93F4A5E-186E-416A-8949-923B3144B298}" type="pres">
      <dgm:prSet presAssocID="{32D24CE3-F634-4F1A-B391-589FB13D8855}" presName="horzTwo" presStyleCnt="0"/>
      <dgm:spPr/>
    </dgm:pt>
  </dgm:ptLst>
  <dgm:cxnLst>
    <dgm:cxn modelId="{D96F3852-9127-4DBA-A20D-EB9B64CD7781}" type="presOf" srcId="{628E11E8-A8DC-4132-8086-4D5E381A6B90}" destId="{2023C3CF-96CC-4A45-BFE7-DEFC4A97AD2A}" srcOrd="0" destOrd="0" presId="urn:microsoft.com/office/officeart/2005/8/layout/hierarchy4"/>
    <dgm:cxn modelId="{7BA6303F-38FD-4A50-A0B2-B7C60FA8D085}" type="presOf" srcId="{C929460E-8271-4447-B9BA-673F81966D06}" destId="{2C282DC6-DFBE-476E-8D02-1F967E54F47A}" srcOrd="0" destOrd="0" presId="urn:microsoft.com/office/officeart/2005/8/layout/hierarchy4"/>
    <dgm:cxn modelId="{783338B2-5601-403C-ADAB-B6BF3AB0781F}" type="presOf" srcId="{1D80888F-88C6-42C7-939E-8E3C89572A35}" destId="{22E032E2-D1D8-4D3C-BA72-C59DE33AC897}" srcOrd="0" destOrd="0" presId="urn:microsoft.com/office/officeart/2005/8/layout/hierarchy4"/>
    <dgm:cxn modelId="{6181AB07-93D6-4D92-9020-06980756D27E}" type="presOf" srcId="{71407BFB-6767-40F7-A4F8-209CAB88E082}" destId="{07CD0C3B-9B86-498E-8FEE-CE5EB90C483E}" srcOrd="0" destOrd="0" presId="urn:microsoft.com/office/officeart/2005/8/layout/hierarchy4"/>
    <dgm:cxn modelId="{BF8D8A34-AF75-4DA0-B7EB-F79933846506}" srcId="{71407BFB-6767-40F7-A4F8-209CAB88E082}" destId="{1D80888F-88C6-42C7-939E-8E3C89572A35}" srcOrd="0" destOrd="0" parTransId="{69787EF7-2E37-41BC-B87F-7E5FDF098EF6}" sibTransId="{77904C09-782D-47EF-8C10-49187852FF04}"/>
    <dgm:cxn modelId="{93697B04-363E-4786-8269-F40AF9B786F4}" type="presOf" srcId="{32D24CE3-F634-4F1A-B391-589FB13D8855}" destId="{8791AA19-1726-4380-ABA7-DE8BE0B78E5B}" srcOrd="0" destOrd="0" presId="urn:microsoft.com/office/officeart/2005/8/layout/hierarchy4"/>
    <dgm:cxn modelId="{DFEB8981-3803-4B90-A596-B014C01F8249}" srcId="{1D80888F-88C6-42C7-939E-8E3C89572A35}" destId="{B44B0FA0-553F-4845-8CE1-A8C57F7FDC01}" srcOrd="2" destOrd="0" parTransId="{4DF81171-0292-46A6-997D-5577B00DC8B3}" sibTransId="{69E98DEE-AE87-4F82-AAFD-6EFBDB282908}"/>
    <dgm:cxn modelId="{21F6B1EB-7899-4155-B2EC-0AD74A984572}" srcId="{1D80888F-88C6-42C7-939E-8E3C89572A35}" destId="{32D24CE3-F634-4F1A-B391-589FB13D8855}" srcOrd="3" destOrd="0" parTransId="{0AE9BCB1-6A76-4865-ACBC-CD52FBD8720A}" sibTransId="{861889E8-BFE4-4A42-A856-FBA95FB2A805}"/>
    <dgm:cxn modelId="{1791D536-C83E-4A24-A843-3D36E6F09442}" type="presOf" srcId="{B44B0FA0-553F-4845-8CE1-A8C57F7FDC01}" destId="{6F3E7EC2-5F4E-426E-A2CE-1B923B4B0D32}" srcOrd="0" destOrd="0" presId="urn:microsoft.com/office/officeart/2005/8/layout/hierarchy4"/>
    <dgm:cxn modelId="{0B5F6AF9-FFC0-4CBC-B996-48FF39FB599C}" srcId="{1D80888F-88C6-42C7-939E-8E3C89572A35}" destId="{628E11E8-A8DC-4132-8086-4D5E381A6B90}" srcOrd="0" destOrd="0" parTransId="{4585EAE7-B8F5-4055-B08F-567511B71CC6}" sibTransId="{B8D2D285-19E1-453D-8BD5-36F78C273506}"/>
    <dgm:cxn modelId="{00B04174-33A7-4CC2-887F-2FDFE12B78C3}" srcId="{1D80888F-88C6-42C7-939E-8E3C89572A35}" destId="{C929460E-8271-4447-B9BA-673F81966D06}" srcOrd="1" destOrd="0" parTransId="{C75679BC-8FC0-4E0E-A49B-C2FCFB87C446}" sibTransId="{96523E21-7DD0-4A95-BB58-2A193707C4C8}"/>
    <dgm:cxn modelId="{F1EB5FAA-0390-495E-82C8-0BCD6B4770AB}" type="presParOf" srcId="{07CD0C3B-9B86-498E-8FEE-CE5EB90C483E}" destId="{C2BF8292-02B6-4FDF-8A5A-127A36A03038}" srcOrd="0" destOrd="0" presId="urn:microsoft.com/office/officeart/2005/8/layout/hierarchy4"/>
    <dgm:cxn modelId="{8B7C7086-0603-4299-A504-72CA1F3E7EAA}" type="presParOf" srcId="{C2BF8292-02B6-4FDF-8A5A-127A36A03038}" destId="{22E032E2-D1D8-4D3C-BA72-C59DE33AC897}" srcOrd="0" destOrd="0" presId="urn:microsoft.com/office/officeart/2005/8/layout/hierarchy4"/>
    <dgm:cxn modelId="{946EFA89-BE73-4B3F-8285-594C768A1AD2}" type="presParOf" srcId="{C2BF8292-02B6-4FDF-8A5A-127A36A03038}" destId="{980B4D80-D53A-4037-9E04-AA3F4FA38688}" srcOrd="1" destOrd="0" presId="urn:microsoft.com/office/officeart/2005/8/layout/hierarchy4"/>
    <dgm:cxn modelId="{B2EC4274-5FF3-4450-BD40-67BE95ECC6F8}" type="presParOf" srcId="{C2BF8292-02B6-4FDF-8A5A-127A36A03038}" destId="{48750CFE-F1C2-42F6-99A5-5E489B47C8F4}" srcOrd="2" destOrd="0" presId="urn:microsoft.com/office/officeart/2005/8/layout/hierarchy4"/>
    <dgm:cxn modelId="{489CBA1C-3948-4399-AC9B-1AD0972B0248}" type="presParOf" srcId="{48750CFE-F1C2-42F6-99A5-5E489B47C8F4}" destId="{B008F525-D7AF-4092-9D5E-57E0325A625C}" srcOrd="0" destOrd="0" presId="urn:microsoft.com/office/officeart/2005/8/layout/hierarchy4"/>
    <dgm:cxn modelId="{A04D15A3-C82D-47C1-B710-77721DA6C96C}" type="presParOf" srcId="{B008F525-D7AF-4092-9D5E-57E0325A625C}" destId="{2023C3CF-96CC-4A45-BFE7-DEFC4A97AD2A}" srcOrd="0" destOrd="0" presId="urn:microsoft.com/office/officeart/2005/8/layout/hierarchy4"/>
    <dgm:cxn modelId="{A3CF480D-71A7-4725-A6B7-018F221E7ECE}" type="presParOf" srcId="{B008F525-D7AF-4092-9D5E-57E0325A625C}" destId="{1FCE6B4C-9988-450C-B45D-1A4DFD545E80}" srcOrd="1" destOrd="0" presId="urn:microsoft.com/office/officeart/2005/8/layout/hierarchy4"/>
    <dgm:cxn modelId="{12C45FE2-FEE7-4A77-B2C0-B0DB24672A1A}" type="presParOf" srcId="{48750CFE-F1C2-42F6-99A5-5E489B47C8F4}" destId="{4810D6EA-A95A-4DA6-8A43-0BE7A1E2D409}" srcOrd="1" destOrd="0" presId="urn:microsoft.com/office/officeart/2005/8/layout/hierarchy4"/>
    <dgm:cxn modelId="{44CFF8D6-6808-4DDE-8350-15549D3B1641}" type="presParOf" srcId="{48750CFE-F1C2-42F6-99A5-5E489B47C8F4}" destId="{7CBA23CD-C6E5-4B06-8F5A-4668D985F947}" srcOrd="2" destOrd="0" presId="urn:microsoft.com/office/officeart/2005/8/layout/hierarchy4"/>
    <dgm:cxn modelId="{1BAF2218-26BF-4B5A-B663-4D1C64289129}" type="presParOf" srcId="{7CBA23CD-C6E5-4B06-8F5A-4668D985F947}" destId="{2C282DC6-DFBE-476E-8D02-1F967E54F47A}" srcOrd="0" destOrd="0" presId="urn:microsoft.com/office/officeart/2005/8/layout/hierarchy4"/>
    <dgm:cxn modelId="{0348B33B-CA80-4FF5-B3A1-6EEB4BA0AA4E}" type="presParOf" srcId="{7CBA23CD-C6E5-4B06-8F5A-4668D985F947}" destId="{F7E5C765-C646-4EB1-A959-017C838A20F3}" srcOrd="1" destOrd="0" presId="urn:microsoft.com/office/officeart/2005/8/layout/hierarchy4"/>
    <dgm:cxn modelId="{CEE9E546-1E52-4695-A4D7-6AAA60FFE9C9}" type="presParOf" srcId="{48750CFE-F1C2-42F6-99A5-5E489B47C8F4}" destId="{AAE5D8D8-C924-479D-9AA0-B6D2D578F974}" srcOrd="3" destOrd="0" presId="urn:microsoft.com/office/officeart/2005/8/layout/hierarchy4"/>
    <dgm:cxn modelId="{F2DC2331-1C93-42EA-B5A2-C50B582AED2A}" type="presParOf" srcId="{48750CFE-F1C2-42F6-99A5-5E489B47C8F4}" destId="{75C378AA-1C14-4248-9243-9658E8CB489D}" srcOrd="4" destOrd="0" presId="urn:microsoft.com/office/officeart/2005/8/layout/hierarchy4"/>
    <dgm:cxn modelId="{E2F6798D-9C3B-40A5-A4AF-8BA81660FE75}" type="presParOf" srcId="{75C378AA-1C14-4248-9243-9658E8CB489D}" destId="{6F3E7EC2-5F4E-426E-A2CE-1B923B4B0D32}" srcOrd="0" destOrd="0" presId="urn:microsoft.com/office/officeart/2005/8/layout/hierarchy4"/>
    <dgm:cxn modelId="{62435693-36C7-42C5-91DD-FBA46043C46C}" type="presParOf" srcId="{75C378AA-1C14-4248-9243-9658E8CB489D}" destId="{20F1109B-473A-4BC8-95AA-A66E600A1935}" srcOrd="1" destOrd="0" presId="urn:microsoft.com/office/officeart/2005/8/layout/hierarchy4"/>
    <dgm:cxn modelId="{54F0063B-3E7A-4FF4-93FC-19B5BF2ACFF9}" type="presParOf" srcId="{48750CFE-F1C2-42F6-99A5-5E489B47C8F4}" destId="{AE2CC892-E2C4-4BD0-8752-9C767CF13BD4}" srcOrd="5" destOrd="0" presId="urn:microsoft.com/office/officeart/2005/8/layout/hierarchy4"/>
    <dgm:cxn modelId="{AB33773C-F125-4EF5-9024-9F18C16899AF}" type="presParOf" srcId="{48750CFE-F1C2-42F6-99A5-5E489B47C8F4}" destId="{DD8B6F8F-4DDC-44EB-8C3C-AE84E15CA107}" srcOrd="6" destOrd="0" presId="urn:microsoft.com/office/officeart/2005/8/layout/hierarchy4"/>
    <dgm:cxn modelId="{C59B585B-B223-46A9-9B1B-932F788CCB68}" type="presParOf" srcId="{DD8B6F8F-4DDC-44EB-8C3C-AE84E15CA107}" destId="{8791AA19-1726-4380-ABA7-DE8BE0B78E5B}" srcOrd="0" destOrd="0" presId="urn:microsoft.com/office/officeart/2005/8/layout/hierarchy4"/>
    <dgm:cxn modelId="{3C21C093-A88A-4AA4-B7CD-514821B7D22D}" type="presParOf" srcId="{DD8B6F8F-4DDC-44EB-8C3C-AE84E15CA107}" destId="{C93F4A5E-186E-416A-8949-923B3144B29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9B8138-9AD8-422F-BCA8-856FE69731A9}" type="doc">
      <dgm:prSet loTypeId="urn:microsoft.com/office/officeart/2005/8/layout/hierarchy4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9A2C593-57F0-4F69-A25C-7215777BA25C}">
      <dgm:prSet phldrT="[Text]"/>
      <dgm:spPr/>
      <dgm:t>
        <a:bodyPr/>
        <a:lstStyle/>
        <a:p>
          <a:r>
            <a:rPr lang="cs-CZ" dirty="0" smtClean="0"/>
            <a:t>Odbor správy platebních povinností</a:t>
          </a:r>
          <a:endParaRPr lang="cs-CZ" dirty="0"/>
        </a:p>
      </dgm:t>
    </dgm:pt>
    <dgm:pt modelId="{6B533E7E-AB00-4632-AA4B-75249815C0F8}" type="parTrans" cxnId="{9B80804F-DFAC-4358-ABC2-23F3EC183BB9}">
      <dgm:prSet/>
      <dgm:spPr/>
      <dgm:t>
        <a:bodyPr/>
        <a:lstStyle/>
        <a:p>
          <a:endParaRPr lang="cs-CZ"/>
        </a:p>
      </dgm:t>
    </dgm:pt>
    <dgm:pt modelId="{A36B1E44-C567-432C-95E8-0C6DC4569BE5}" type="sibTrans" cxnId="{9B80804F-DFAC-4358-ABC2-23F3EC183BB9}">
      <dgm:prSet/>
      <dgm:spPr/>
      <dgm:t>
        <a:bodyPr/>
        <a:lstStyle/>
        <a:p>
          <a:endParaRPr lang="cs-CZ"/>
        </a:p>
      </dgm:t>
    </dgm:pt>
    <dgm:pt modelId="{571A8B86-B053-4090-B1E6-8A6DE19DE8FC}">
      <dgm:prSet phldrT="[Text]"/>
      <dgm:spPr/>
      <dgm:t>
        <a:bodyPr/>
        <a:lstStyle/>
        <a:p>
          <a:r>
            <a:rPr lang="cs-CZ" dirty="0" smtClean="0"/>
            <a:t>Oddělení správy ODÚ</a:t>
          </a:r>
          <a:endParaRPr lang="cs-CZ" dirty="0"/>
        </a:p>
      </dgm:t>
    </dgm:pt>
    <dgm:pt modelId="{77A90512-A94D-46F9-BC50-9989AFBA282A}" type="parTrans" cxnId="{FA613342-A263-4915-993C-956FFA0F102A}">
      <dgm:prSet/>
      <dgm:spPr/>
      <dgm:t>
        <a:bodyPr/>
        <a:lstStyle/>
        <a:p>
          <a:endParaRPr lang="cs-CZ"/>
        </a:p>
      </dgm:t>
    </dgm:pt>
    <dgm:pt modelId="{A4072986-7081-4654-9ED6-1A2E5F137654}" type="sibTrans" cxnId="{FA613342-A263-4915-993C-956FFA0F102A}">
      <dgm:prSet/>
      <dgm:spPr/>
      <dgm:t>
        <a:bodyPr/>
        <a:lstStyle/>
        <a:p>
          <a:endParaRPr lang="cs-CZ"/>
        </a:p>
      </dgm:t>
    </dgm:pt>
    <dgm:pt modelId="{BD4F4A01-620F-41F9-ADBC-BE089B785685}">
      <dgm:prSet phldrT="[Text]"/>
      <dgm:spPr/>
      <dgm:t>
        <a:bodyPr/>
        <a:lstStyle/>
        <a:p>
          <a:r>
            <a:rPr lang="cs-CZ" dirty="0" smtClean="0"/>
            <a:t>Oddělení správy plateb</a:t>
          </a:r>
          <a:endParaRPr lang="cs-CZ" dirty="0"/>
        </a:p>
      </dgm:t>
    </dgm:pt>
    <dgm:pt modelId="{B9697488-F261-497F-9DD5-0130DDB5865D}" type="parTrans" cxnId="{F033535B-6872-40D2-BE64-A457C14F73CA}">
      <dgm:prSet/>
      <dgm:spPr/>
    </dgm:pt>
    <dgm:pt modelId="{54A64842-62A1-49EC-B4C7-EF9566F09D2C}" type="sibTrans" cxnId="{F033535B-6872-40D2-BE64-A457C14F73CA}">
      <dgm:prSet/>
      <dgm:spPr/>
    </dgm:pt>
    <dgm:pt modelId="{4D33D304-E61C-41C5-BC7C-8EF0426F7D59}">
      <dgm:prSet phldrT="[Text]"/>
      <dgm:spPr/>
      <dgm:t>
        <a:bodyPr/>
        <a:lstStyle/>
        <a:p>
          <a:r>
            <a:rPr lang="cs-CZ" dirty="0" smtClean="0"/>
            <a:t>Oddělení vymáhání</a:t>
          </a:r>
          <a:endParaRPr lang="cs-CZ" dirty="0"/>
        </a:p>
      </dgm:t>
    </dgm:pt>
    <dgm:pt modelId="{1472BEAE-A746-4FD4-B85E-924BDF242007}" type="parTrans" cxnId="{3C64947D-5499-465B-8D45-350A5680F81D}">
      <dgm:prSet/>
      <dgm:spPr/>
    </dgm:pt>
    <dgm:pt modelId="{C0D8349B-C2DF-4AED-BC53-D98FB854A32B}" type="sibTrans" cxnId="{3C64947D-5499-465B-8D45-350A5680F81D}">
      <dgm:prSet/>
      <dgm:spPr/>
    </dgm:pt>
    <dgm:pt modelId="{245F7AD3-9A81-4A68-941E-40839E06C6A5}" type="pres">
      <dgm:prSet presAssocID="{379B8138-9AD8-422F-BCA8-856FE69731A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2BF764AF-3780-487A-AE18-D25BCC49BE14}" type="pres">
      <dgm:prSet presAssocID="{49A2C593-57F0-4F69-A25C-7215777BA25C}" presName="vertOne" presStyleCnt="0"/>
      <dgm:spPr/>
    </dgm:pt>
    <dgm:pt modelId="{C5D51F0C-CDBC-49CD-A1A4-D89E3AC2D694}" type="pres">
      <dgm:prSet presAssocID="{49A2C593-57F0-4F69-A25C-7215777BA25C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38C1A4B-BE9F-4FC1-AD1B-092C6F4AA720}" type="pres">
      <dgm:prSet presAssocID="{49A2C593-57F0-4F69-A25C-7215777BA25C}" presName="parTransOne" presStyleCnt="0"/>
      <dgm:spPr/>
    </dgm:pt>
    <dgm:pt modelId="{01D34EF1-08F4-4BBC-946B-3282E8B6A292}" type="pres">
      <dgm:prSet presAssocID="{49A2C593-57F0-4F69-A25C-7215777BA25C}" presName="horzOne" presStyleCnt="0"/>
      <dgm:spPr/>
    </dgm:pt>
    <dgm:pt modelId="{CD0BCD2F-6177-4292-B1D0-B1AC8B56915A}" type="pres">
      <dgm:prSet presAssocID="{571A8B86-B053-4090-B1E6-8A6DE19DE8FC}" presName="vertTwo" presStyleCnt="0"/>
      <dgm:spPr/>
    </dgm:pt>
    <dgm:pt modelId="{25D89B5A-4EB8-48D2-8B5F-56062AF0C75F}" type="pres">
      <dgm:prSet presAssocID="{571A8B86-B053-4090-B1E6-8A6DE19DE8FC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E8EB954-17AE-493C-9569-0AAD6C76AE06}" type="pres">
      <dgm:prSet presAssocID="{571A8B86-B053-4090-B1E6-8A6DE19DE8FC}" presName="horzTwo" presStyleCnt="0"/>
      <dgm:spPr/>
    </dgm:pt>
    <dgm:pt modelId="{1CFC2889-1207-4BA7-85C8-0F80723F8D75}" type="pres">
      <dgm:prSet presAssocID="{A4072986-7081-4654-9ED6-1A2E5F137654}" presName="sibSpaceTwo" presStyleCnt="0"/>
      <dgm:spPr/>
    </dgm:pt>
    <dgm:pt modelId="{DA6B93CA-D817-4D21-94AC-0973B65E1646}" type="pres">
      <dgm:prSet presAssocID="{BD4F4A01-620F-41F9-ADBC-BE089B785685}" presName="vertTwo" presStyleCnt="0"/>
      <dgm:spPr/>
    </dgm:pt>
    <dgm:pt modelId="{DCE80FE1-0EB8-4F37-A940-BAC086884952}" type="pres">
      <dgm:prSet presAssocID="{BD4F4A01-620F-41F9-ADBC-BE089B785685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C2021FC-1A1E-49A1-9B6D-2C9D161571EB}" type="pres">
      <dgm:prSet presAssocID="{BD4F4A01-620F-41F9-ADBC-BE089B785685}" presName="horzTwo" presStyleCnt="0"/>
      <dgm:spPr/>
    </dgm:pt>
    <dgm:pt modelId="{DE76E69A-4483-422D-83A1-5453C1C3A2A2}" type="pres">
      <dgm:prSet presAssocID="{54A64842-62A1-49EC-B4C7-EF9566F09D2C}" presName="sibSpaceTwo" presStyleCnt="0"/>
      <dgm:spPr/>
    </dgm:pt>
    <dgm:pt modelId="{72BC60DE-4883-44EB-8D0A-21E231D2F377}" type="pres">
      <dgm:prSet presAssocID="{4D33D304-E61C-41C5-BC7C-8EF0426F7D59}" presName="vertTwo" presStyleCnt="0"/>
      <dgm:spPr/>
    </dgm:pt>
    <dgm:pt modelId="{19876279-F4C2-4776-9822-DCA232CFA80C}" type="pres">
      <dgm:prSet presAssocID="{4D33D304-E61C-41C5-BC7C-8EF0426F7D59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6BFDCEC-051B-4542-AD40-3731469D68B5}" type="pres">
      <dgm:prSet presAssocID="{4D33D304-E61C-41C5-BC7C-8EF0426F7D59}" presName="horzTwo" presStyleCnt="0"/>
      <dgm:spPr/>
    </dgm:pt>
  </dgm:ptLst>
  <dgm:cxnLst>
    <dgm:cxn modelId="{22F8C0B8-10E5-4469-852D-4D17BB6A9A27}" type="presOf" srcId="{4D33D304-E61C-41C5-BC7C-8EF0426F7D59}" destId="{19876279-F4C2-4776-9822-DCA232CFA80C}" srcOrd="0" destOrd="0" presId="urn:microsoft.com/office/officeart/2005/8/layout/hierarchy4"/>
    <dgm:cxn modelId="{9B80804F-DFAC-4358-ABC2-23F3EC183BB9}" srcId="{379B8138-9AD8-422F-BCA8-856FE69731A9}" destId="{49A2C593-57F0-4F69-A25C-7215777BA25C}" srcOrd="0" destOrd="0" parTransId="{6B533E7E-AB00-4632-AA4B-75249815C0F8}" sibTransId="{A36B1E44-C567-432C-95E8-0C6DC4569BE5}"/>
    <dgm:cxn modelId="{3C64947D-5499-465B-8D45-350A5680F81D}" srcId="{49A2C593-57F0-4F69-A25C-7215777BA25C}" destId="{4D33D304-E61C-41C5-BC7C-8EF0426F7D59}" srcOrd="2" destOrd="0" parTransId="{1472BEAE-A746-4FD4-B85E-924BDF242007}" sibTransId="{C0D8349B-C2DF-4AED-BC53-D98FB854A32B}"/>
    <dgm:cxn modelId="{6C593E81-CC3A-43A0-9052-19A5210F6679}" type="presOf" srcId="{BD4F4A01-620F-41F9-ADBC-BE089B785685}" destId="{DCE80FE1-0EB8-4F37-A940-BAC086884952}" srcOrd="0" destOrd="0" presId="urn:microsoft.com/office/officeart/2005/8/layout/hierarchy4"/>
    <dgm:cxn modelId="{F033535B-6872-40D2-BE64-A457C14F73CA}" srcId="{49A2C593-57F0-4F69-A25C-7215777BA25C}" destId="{BD4F4A01-620F-41F9-ADBC-BE089B785685}" srcOrd="1" destOrd="0" parTransId="{B9697488-F261-497F-9DD5-0130DDB5865D}" sibTransId="{54A64842-62A1-49EC-B4C7-EF9566F09D2C}"/>
    <dgm:cxn modelId="{C9F28DB0-0553-4E10-BEF2-8D075AECB17B}" type="presOf" srcId="{379B8138-9AD8-422F-BCA8-856FE69731A9}" destId="{245F7AD3-9A81-4A68-941E-40839E06C6A5}" srcOrd="0" destOrd="0" presId="urn:microsoft.com/office/officeart/2005/8/layout/hierarchy4"/>
    <dgm:cxn modelId="{EE903AAE-11BD-4653-8A56-054305C2BBF1}" type="presOf" srcId="{571A8B86-B053-4090-B1E6-8A6DE19DE8FC}" destId="{25D89B5A-4EB8-48D2-8B5F-56062AF0C75F}" srcOrd="0" destOrd="0" presId="urn:microsoft.com/office/officeart/2005/8/layout/hierarchy4"/>
    <dgm:cxn modelId="{99550BF4-D7BD-4FBF-8D86-73BCF46B0D1A}" type="presOf" srcId="{49A2C593-57F0-4F69-A25C-7215777BA25C}" destId="{C5D51F0C-CDBC-49CD-A1A4-D89E3AC2D694}" srcOrd="0" destOrd="0" presId="urn:microsoft.com/office/officeart/2005/8/layout/hierarchy4"/>
    <dgm:cxn modelId="{FA613342-A263-4915-993C-956FFA0F102A}" srcId="{49A2C593-57F0-4F69-A25C-7215777BA25C}" destId="{571A8B86-B053-4090-B1E6-8A6DE19DE8FC}" srcOrd="0" destOrd="0" parTransId="{77A90512-A94D-46F9-BC50-9989AFBA282A}" sibTransId="{A4072986-7081-4654-9ED6-1A2E5F137654}"/>
    <dgm:cxn modelId="{AF3382EB-8EBA-4F16-9B4B-E028BF6F6221}" type="presParOf" srcId="{245F7AD3-9A81-4A68-941E-40839E06C6A5}" destId="{2BF764AF-3780-487A-AE18-D25BCC49BE14}" srcOrd="0" destOrd="0" presId="urn:microsoft.com/office/officeart/2005/8/layout/hierarchy4"/>
    <dgm:cxn modelId="{45C60173-05A4-4B6C-A9FE-E9F5C9E6CE51}" type="presParOf" srcId="{2BF764AF-3780-487A-AE18-D25BCC49BE14}" destId="{C5D51F0C-CDBC-49CD-A1A4-D89E3AC2D694}" srcOrd="0" destOrd="0" presId="urn:microsoft.com/office/officeart/2005/8/layout/hierarchy4"/>
    <dgm:cxn modelId="{08B05DF5-43C4-4742-B2BA-A30FFEA87F7D}" type="presParOf" srcId="{2BF764AF-3780-487A-AE18-D25BCC49BE14}" destId="{738C1A4B-BE9F-4FC1-AD1B-092C6F4AA720}" srcOrd="1" destOrd="0" presId="urn:microsoft.com/office/officeart/2005/8/layout/hierarchy4"/>
    <dgm:cxn modelId="{02034298-CBDA-4C43-930F-3815EE6AAA5D}" type="presParOf" srcId="{2BF764AF-3780-487A-AE18-D25BCC49BE14}" destId="{01D34EF1-08F4-4BBC-946B-3282E8B6A292}" srcOrd="2" destOrd="0" presId="urn:microsoft.com/office/officeart/2005/8/layout/hierarchy4"/>
    <dgm:cxn modelId="{8EDFBBFD-13B6-4795-9238-89601286A1F5}" type="presParOf" srcId="{01D34EF1-08F4-4BBC-946B-3282E8B6A292}" destId="{CD0BCD2F-6177-4292-B1D0-B1AC8B56915A}" srcOrd="0" destOrd="0" presId="urn:microsoft.com/office/officeart/2005/8/layout/hierarchy4"/>
    <dgm:cxn modelId="{C0169135-7D2E-4366-8C81-27910D9C1E3B}" type="presParOf" srcId="{CD0BCD2F-6177-4292-B1D0-B1AC8B56915A}" destId="{25D89B5A-4EB8-48D2-8B5F-56062AF0C75F}" srcOrd="0" destOrd="0" presId="urn:microsoft.com/office/officeart/2005/8/layout/hierarchy4"/>
    <dgm:cxn modelId="{9CD74611-3BAA-46BD-A1FE-FDA4D5B267A7}" type="presParOf" srcId="{CD0BCD2F-6177-4292-B1D0-B1AC8B56915A}" destId="{CE8EB954-17AE-493C-9569-0AAD6C76AE06}" srcOrd="1" destOrd="0" presId="urn:microsoft.com/office/officeart/2005/8/layout/hierarchy4"/>
    <dgm:cxn modelId="{8CDB6FFB-4471-42BD-AB99-A472BD3BCF98}" type="presParOf" srcId="{01D34EF1-08F4-4BBC-946B-3282E8B6A292}" destId="{1CFC2889-1207-4BA7-85C8-0F80723F8D75}" srcOrd="1" destOrd="0" presId="urn:microsoft.com/office/officeart/2005/8/layout/hierarchy4"/>
    <dgm:cxn modelId="{0EAFBB15-5AFF-4011-A785-B43D5F964281}" type="presParOf" srcId="{01D34EF1-08F4-4BBC-946B-3282E8B6A292}" destId="{DA6B93CA-D817-4D21-94AC-0973B65E1646}" srcOrd="2" destOrd="0" presId="urn:microsoft.com/office/officeart/2005/8/layout/hierarchy4"/>
    <dgm:cxn modelId="{47081B3F-5841-4413-94B2-A0FBCDF805EC}" type="presParOf" srcId="{DA6B93CA-D817-4D21-94AC-0973B65E1646}" destId="{DCE80FE1-0EB8-4F37-A940-BAC086884952}" srcOrd="0" destOrd="0" presId="urn:microsoft.com/office/officeart/2005/8/layout/hierarchy4"/>
    <dgm:cxn modelId="{FFEC3A81-7A91-4A4A-BD1C-D902037FFA85}" type="presParOf" srcId="{DA6B93CA-D817-4D21-94AC-0973B65E1646}" destId="{8C2021FC-1A1E-49A1-9B6D-2C9D161571EB}" srcOrd="1" destOrd="0" presId="urn:microsoft.com/office/officeart/2005/8/layout/hierarchy4"/>
    <dgm:cxn modelId="{44841300-368A-48C7-B96C-16ECE810E75F}" type="presParOf" srcId="{01D34EF1-08F4-4BBC-946B-3282E8B6A292}" destId="{DE76E69A-4483-422D-83A1-5453C1C3A2A2}" srcOrd="3" destOrd="0" presId="urn:microsoft.com/office/officeart/2005/8/layout/hierarchy4"/>
    <dgm:cxn modelId="{76DD3E25-F5ED-409B-8B6D-075D0A52F2CF}" type="presParOf" srcId="{01D34EF1-08F4-4BBC-946B-3282E8B6A292}" destId="{72BC60DE-4883-44EB-8D0A-21E231D2F377}" srcOrd="4" destOrd="0" presId="urn:microsoft.com/office/officeart/2005/8/layout/hierarchy4"/>
    <dgm:cxn modelId="{AC47825D-238A-4A9F-B796-CCCB88D69BF8}" type="presParOf" srcId="{72BC60DE-4883-44EB-8D0A-21E231D2F377}" destId="{19876279-F4C2-4776-9822-DCA232CFA80C}" srcOrd="0" destOrd="0" presId="urn:microsoft.com/office/officeart/2005/8/layout/hierarchy4"/>
    <dgm:cxn modelId="{3697095A-2FD5-4E28-AD8E-52714E78F25D}" type="presParOf" srcId="{72BC60DE-4883-44EB-8D0A-21E231D2F377}" destId="{16BFDCEC-051B-4542-AD40-3731469D68B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2F8A3DE-EDB5-4E75-B61F-8C7A881D67BC}" type="doc">
      <dgm:prSet loTypeId="urn:microsoft.com/office/officeart/2005/8/layout/hierarchy4" loCatId="hierarchy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cs-CZ"/>
        </a:p>
      </dgm:t>
    </dgm:pt>
    <dgm:pt modelId="{AFAF6B1D-A23E-4691-B859-1ACCE1895A9A}">
      <dgm:prSet phldrT="[Text]" custT="1"/>
      <dgm:spPr/>
      <dgm:t>
        <a:bodyPr/>
        <a:lstStyle/>
        <a:p>
          <a:r>
            <a:rPr lang="cs-CZ" sz="1800" baseline="0" dirty="0" smtClean="0"/>
            <a:t>Odbor výkonu daní – nalézací řízení  </a:t>
          </a:r>
          <a:endParaRPr lang="cs-CZ" sz="1800" baseline="0" dirty="0"/>
        </a:p>
      </dgm:t>
    </dgm:pt>
    <dgm:pt modelId="{5ACBC737-18A2-4B3B-A870-F5EEFB68A96C}" type="parTrans" cxnId="{90DBDFC9-932B-4AE5-AE0A-D21798A99EE5}">
      <dgm:prSet/>
      <dgm:spPr/>
      <dgm:t>
        <a:bodyPr/>
        <a:lstStyle/>
        <a:p>
          <a:endParaRPr lang="cs-CZ"/>
        </a:p>
      </dgm:t>
    </dgm:pt>
    <dgm:pt modelId="{D19CC290-271B-424E-BECC-A784964F75F3}" type="sibTrans" cxnId="{90DBDFC9-932B-4AE5-AE0A-D21798A99EE5}">
      <dgm:prSet/>
      <dgm:spPr/>
      <dgm:t>
        <a:bodyPr/>
        <a:lstStyle/>
        <a:p>
          <a:endParaRPr lang="cs-CZ"/>
        </a:p>
      </dgm:t>
    </dgm:pt>
    <dgm:pt modelId="{24D093A1-5041-4029-B039-546B692C8DAE}" type="asst">
      <dgm:prSet phldrT="[Text]"/>
      <dgm:spPr/>
      <dgm:t>
        <a:bodyPr/>
        <a:lstStyle/>
        <a:p>
          <a:r>
            <a:rPr lang="cs-CZ" dirty="0" smtClean="0"/>
            <a:t>Oddělení analýzy, vyhledávání  a řízení rizik </a:t>
          </a:r>
          <a:endParaRPr lang="cs-CZ" dirty="0"/>
        </a:p>
      </dgm:t>
    </dgm:pt>
    <dgm:pt modelId="{68D15E78-1156-4A5F-BA8A-F29D480D074C}" type="parTrans" cxnId="{5F226ED6-50AE-407E-9D33-E1C4568B6668}">
      <dgm:prSet/>
      <dgm:spPr/>
      <dgm:t>
        <a:bodyPr/>
        <a:lstStyle/>
        <a:p>
          <a:endParaRPr lang="cs-CZ"/>
        </a:p>
      </dgm:t>
    </dgm:pt>
    <dgm:pt modelId="{7102D642-2672-4B14-827B-22CC4F8FBD01}" type="sibTrans" cxnId="{5F226ED6-50AE-407E-9D33-E1C4568B6668}">
      <dgm:prSet/>
      <dgm:spPr/>
      <dgm:t>
        <a:bodyPr/>
        <a:lstStyle/>
        <a:p>
          <a:endParaRPr lang="cs-CZ"/>
        </a:p>
      </dgm:t>
    </dgm:pt>
    <dgm:pt modelId="{3437945C-4DBA-4A0D-8A15-7713BF95658C}">
      <dgm:prSet phldrT="[Text]"/>
      <dgm:spPr/>
      <dgm:t>
        <a:bodyPr/>
        <a:lstStyle/>
        <a:p>
          <a:r>
            <a:rPr lang="cs-CZ" dirty="0" smtClean="0"/>
            <a:t>Oddělení pro správu  VDS  pro sektor I. a II.  </a:t>
          </a:r>
          <a:endParaRPr lang="cs-CZ" dirty="0"/>
        </a:p>
      </dgm:t>
    </dgm:pt>
    <dgm:pt modelId="{85097D11-A8CD-48C2-B8D5-BB6C1E9114FB}" type="parTrans" cxnId="{76701EB7-8806-4765-8D59-BA7B7D001ED1}">
      <dgm:prSet/>
      <dgm:spPr/>
      <dgm:t>
        <a:bodyPr/>
        <a:lstStyle/>
        <a:p>
          <a:endParaRPr lang="cs-CZ"/>
        </a:p>
      </dgm:t>
    </dgm:pt>
    <dgm:pt modelId="{6D82AB95-9AC7-47A3-B950-23F486A458BD}" type="sibTrans" cxnId="{76701EB7-8806-4765-8D59-BA7B7D001ED1}">
      <dgm:prSet/>
      <dgm:spPr/>
      <dgm:t>
        <a:bodyPr/>
        <a:lstStyle/>
        <a:p>
          <a:endParaRPr lang="cs-CZ"/>
        </a:p>
      </dgm:t>
    </dgm:pt>
    <dgm:pt modelId="{D4490D37-A83F-45B3-8248-ECC15C5A10A4}">
      <dgm:prSet phldrT="[Text]"/>
      <dgm:spPr/>
      <dgm:t>
        <a:bodyPr/>
        <a:lstStyle/>
        <a:p>
          <a:r>
            <a:rPr lang="cs-CZ" dirty="0" smtClean="0"/>
            <a:t>Oddělení pro správu dotací a agendu státního dozoru   </a:t>
          </a:r>
          <a:endParaRPr lang="cs-CZ" dirty="0"/>
        </a:p>
      </dgm:t>
    </dgm:pt>
    <dgm:pt modelId="{A3FCDDDB-7DF6-42E9-ADDE-96E2D743775F}" type="parTrans" cxnId="{DEEEBB4C-97D6-4CE7-AEF1-B401E0EEDAD3}">
      <dgm:prSet/>
      <dgm:spPr/>
      <dgm:t>
        <a:bodyPr/>
        <a:lstStyle/>
        <a:p>
          <a:endParaRPr lang="cs-CZ"/>
        </a:p>
      </dgm:t>
    </dgm:pt>
    <dgm:pt modelId="{858C3AD2-2B62-40ED-95A3-D4EC814D374F}" type="sibTrans" cxnId="{DEEEBB4C-97D6-4CE7-AEF1-B401E0EEDAD3}">
      <dgm:prSet/>
      <dgm:spPr/>
      <dgm:t>
        <a:bodyPr/>
        <a:lstStyle/>
        <a:p>
          <a:endParaRPr lang="cs-CZ"/>
        </a:p>
      </dgm:t>
    </dgm:pt>
    <dgm:pt modelId="{0F23BE6B-D69A-47DA-A29F-9A7167648962}">
      <dgm:prSet phldrT="[Text]"/>
      <dgm:spPr/>
      <dgm:t>
        <a:bodyPr/>
        <a:lstStyle/>
        <a:p>
          <a:r>
            <a:rPr lang="cs-CZ" dirty="0" smtClean="0"/>
            <a:t>Oddělení pro správu DPFOZČ  a DSL </a:t>
          </a:r>
          <a:endParaRPr lang="cs-CZ" dirty="0"/>
        </a:p>
      </dgm:t>
    </dgm:pt>
    <dgm:pt modelId="{7ADF0240-81A6-41B6-9A08-8A2769893AA6}" type="parTrans" cxnId="{623E2D55-E9AB-45C2-A12E-973A1D96CFE1}">
      <dgm:prSet/>
      <dgm:spPr/>
      <dgm:t>
        <a:bodyPr/>
        <a:lstStyle/>
        <a:p>
          <a:endParaRPr lang="cs-CZ"/>
        </a:p>
      </dgm:t>
    </dgm:pt>
    <dgm:pt modelId="{12414816-9294-4130-BE3C-55B455B01806}" type="sibTrans" cxnId="{623E2D55-E9AB-45C2-A12E-973A1D96CFE1}">
      <dgm:prSet/>
      <dgm:spPr/>
      <dgm:t>
        <a:bodyPr/>
        <a:lstStyle/>
        <a:p>
          <a:endParaRPr lang="cs-CZ"/>
        </a:p>
      </dgm:t>
    </dgm:pt>
    <dgm:pt modelId="{4AB9A108-8D6D-424F-8EC4-538A9EB6C834}">
      <dgm:prSet phldrT="[Text]"/>
      <dgm:spPr/>
      <dgm:t>
        <a:bodyPr/>
        <a:lstStyle/>
        <a:p>
          <a:r>
            <a:rPr lang="cs-CZ" dirty="0" smtClean="0"/>
            <a:t> 6 územních  pracovišť </a:t>
          </a:r>
        </a:p>
        <a:p>
          <a:r>
            <a:rPr lang="cs-CZ" dirty="0" smtClean="0"/>
            <a:t>Brno, Ostrava, Hradec Králové, České Budějovice, Plzeň, Ústí nad Labem</a:t>
          </a:r>
          <a:endParaRPr lang="cs-CZ" dirty="0"/>
        </a:p>
      </dgm:t>
    </dgm:pt>
    <dgm:pt modelId="{03F18728-8B0E-4B04-84AD-24BEB1195DDB}" type="parTrans" cxnId="{218306DE-D77E-446C-8107-64F91E4A3DA1}">
      <dgm:prSet/>
      <dgm:spPr/>
      <dgm:t>
        <a:bodyPr/>
        <a:lstStyle/>
        <a:p>
          <a:endParaRPr lang="cs-CZ"/>
        </a:p>
      </dgm:t>
    </dgm:pt>
    <dgm:pt modelId="{3E0248ED-2699-4AAF-B373-2B10F9AFA24B}" type="sibTrans" cxnId="{218306DE-D77E-446C-8107-64F91E4A3DA1}">
      <dgm:prSet/>
      <dgm:spPr/>
      <dgm:t>
        <a:bodyPr/>
        <a:lstStyle/>
        <a:p>
          <a:endParaRPr lang="cs-CZ"/>
        </a:p>
      </dgm:t>
    </dgm:pt>
    <dgm:pt modelId="{A070A498-5FBE-477F-816B-C27D8A50DE14}">
      <dgm:prSet phldrT="[Text]"/>
      <dgm:spPr/>
      <dgm:t>
        <a:bodyPr/>
        <a:lstStyle/>
        <a:p>
          <a:r>
            <a:rPr lang="cs-CZ" dirty="0" smtClean="0"/>
            <a:t>Oddělení pro správu VDS pro sektor III.</a:t>
          </a:r>
          <a:endParaRPr lang="cs-CZ" dirty="0"/>
        </a:p>
      </dgm:t>
    </dgm:pt>
    <dgm:pt modelId="{888D1CAB-FE60-4830-8639-C24E200CCEA1}" type="parTrans" cxnId="{B33147B4-8B57-45AD-B781-2D98B325E3A6}">
      <dgm:prSet/>
      <dgm:spPr/>
      <dgm:t>
        <a:bodyPr/>
        <a:lstStyle/>
        <a:p>
          <a:endParaRPr lang="cs-CZ"/>
        </a:p>
      </dgm:t>
    </dgm:pt>
    <dgm:pt modelId="{75D1AD49-C24D-4086-BDD8-263F47D760D7}" type="sibTrans" cxnId="{B33147B4-8B57-45AD-B781-2D98B325E3A6}">
      <dgm:prSet/>
      <dgm:spPr/>
      <dgm:t>
        <a:bodyPr/>
        <a:lstStyle/>
        <a:p>
          <a:endParaRPr lang="cs-CZ"/>
        </a:p>
      </dgm:t>
    </dgm:pt>
    <dgm:pt modelId="{D5FDA1AB-6539-40E4-AA88-66A45E334E8A}">
      <dgm:prSet phldrT="[Text]"/>
      <dgm:spPr/>
      <dgm:t>
        <a:bodyPr/>
        <a:lstStyle/>
        <a:p>
          <a:r>
            <a:rPr lang="cs-CZ" dirty="0" smtClean="0"/>
            <a:t>Oddělení pro správu VDS pro sektor IV.</a:t>
          </a:r>
          <a:endParaRPr lang="cs-CZ" dirty="0"/>
        </a:p>
      </dgm:t>
    </dgm:pt>
    <dgm:pt modelId="{9E087280-D95A-4EF6-A034-30C97B7E42C0}" type="parTrans" cxnId="{C59B455C-97C5-4837-8E1A-18CC0D4CC9DF}">
      <dgm:prSet/>
      <dgm:spPr/>
      <dgm:t>
        <a:bodyPr/>
        <a:lstStyle/>
        <a:p>
          <a:endParaRPr lang="cs-CZ"/>
        </a:p>
      </dgm:t>
    </dgm:pt>
    <dgm:pt modelId="{13012E35-26AF-4F25-A9F2-AD11790CA788}" type="sibTrans" cxnId="{C59B455C-97C5-4837-8E1A-18CC0D4CC9DF}">
      <dgm:prSet/>
      <dgm:spPr/>
      <dgm:t>
        <a:bodyPr/>
        <a:lstStyle/>
        <a:p>
          <a:endParaRPr lang="cs-CZ"/>
        </a:p>
      </dgm:t>
    </dgm:pt>
    <dgm:pt modelId="{4784492D-6122-4EC0-ACE8-B04AA60F2645}" type="pres">
      <dgm:prSet presAssocID="{82F8A3DE-EDB5-4E75-B61F-8C7A881D67B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7E9A3B56-F203-4EF4-8032-9987D6899843}" type="pres">
      <dgm:prSet presAssocID="{AFAF6B1D-A23E-4691-B859-1ACCE1895A9A}" presName="vertOne" presStyleCnt="0"/>
      <dgm:spPr/>
      <dgm:t>
        <a:bodyPr/>
        <a:lstStyle/>
        <a:p>
          <a:endParaRPr lang="cs-CZ"/>
        </a:p>
      </dgm:t>
    </dgm:pt>
    <dgm:pt modelId="{4E5B666D-7A84-4594-AAC5-08D5908C7A27}" type="pres">
      <dgm:prSet presAssocID="{AFAF6B1D-A23E-4691-B859-1ACCE1895A9A}" presName="txOne" presStyleLbl="node0" presStyleIdx="0" presStyleCnt="1" custScaleY="2084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C55FBC6-46F1-4B4C-B598-674D71EC72A5}" type="pres">
      <dgm:prSet presAssocID="{AFAF6B1D-A23E-4691-B859-1ACCE1895A9A}" presName="parTransOne" presStyleCnt="0"/>
      <dgm:spPr/>
      <dgm:t>
        <a:bodyPr/>
        <a:lstStyle/>
        <a:p>
          <a:endParaRPr lang="cs-CZ"/>
        </a:p>
      </dgm:t>
    </dgm:pt>
    <dgm:pt modelId="{F7BBFA66-288F-49B0-A919-40156C6BFE60}" type="pres">
      <dgm:prSet presAssocID="{AFAF6B1D-A23E-4691-B859-1ACCE1895A9A}" presName="horzOne" presStyleCnt="0"/>
      <dgm:spPr/>
      <dgm:t>
        <a:bodyPr/>
        <a:lstStyle/>
        <a:p>
          <a:endParaRPr lang="cs-CZ"/>
        </a:p>
      </dgm:t>
    </dgm:pt>
    <dgm:pt modelId="{B342CC9D-1B2E-429E-A20C-4B9BD8CBB2DE}" type="pres">
      <dgm:prSet presAssocID="{4AB9A108-8D6D-424F-8EC4-538A9EB6C834}" presName="vertTwo" presStyleCnt="0"/>
      <dgm:spPr/>
      <dgm:t>
        <a:bodyPr/>
        <a:lstStyle/>
        <a:p>
          <a:endParaRPr lang="cs-CZ"/>
        </a:p>
      </dgm:t>
    </dgm:pt>
    <dgm:pt modelId="{E11F7C85-B315-495B-AEB0-C8D0905250AC}" type="pres">
      <dgm:prSet presAssocID="{4AB9A108-8D6D-424F-8EC4-538A9EB6C834}" presName="txTwo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36355CF-7D60-42AD-8B7C-2AABCBB01107}" type="pres">
      <dgm:prSet presAssocID="{4AB9A108-8D6D-424F-8EC4-538A9EB6C834}" presName="horzTwo" presStyleCnt="0"/>
      <dgm:spPr/>
      <dgm:t>
        <a:bodyPr/>
        <a:lstStyle/>
        <a:p>
          <a:endParaRPr lang="cs-CZ"/>
        </a:p>
      </dgm:t>
    </dgm:pt>
    <dgm:pt modelId="{4CF4EE73-D356-4648-995B-5E663715D85D}" type="pres">
      <dgm:prSet presAssocID="{3E0248ED-2699-4AAF-B373-2B10F9AFA24B}" presName="sibSpaceTwo" presStyleCnt="0"/>
      <dgm:spPr/>
      <dgm:t>
        <a:bodyPr/>
        <a:lstStyle/>
        <a:p>
          <a:endParaRPr lang="cs-CZ"/>
        </a:p>
      </dgm:t>
    </dgm:pt>
    <dgm:pt modelId="{6A7DA80F-F390-48C8-8EBA-6CFD5011A533}" type="pres">
      <dgm:prSet presAssocID="{24D093A1-5041-4029-B039-546B692C8DAE}" presName="vertTwo" presStyleCnt="0"/>
      <dgm:spPr/>
      <dgm:t>
        <a:bodyPr/>
        <a:lstStyle/>
        <a:p>
          <a:endParaRPr lang="cs-CZ"/>
        </a:p>
      </dgm:t>
    </dgm:pt>
    <dgm:pt modelId="{EE85E4AC-3C53-43DB-88B5-FC40EE05B740}" type="pres">
      <dgm:prSet presAssocID="{24D093A1-5041-4029-B039-546B692C8DAE}" presName="txTwo" presStyleLbl="asst1" presStyleIdx="0" presStyleCnt="1" custScaleY="10000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0EE4BAD-7021-4349-852E-A276141FBA32}" type="pres">
      <dgm:prSet presAssocID="{24D093A1-5041-4029-B039-546B692C8DAE}" presName="horzTwo" presStyleCnt="0"/>
      <dgm:spPr/>
      <dgm:t>
        <a:bodyPr/>
        <a:lstStyle/>
        <a:p>
          <a:endParaRPr lang="cs-CZ"/>
        </a:p>
      </dgm:t>
    </dgm:pt>
    <dgm:pt modelId="{30AFF2F0-860E-4532-A5BA-0D383B5D7DDC}" type="pres">
      <dgm:prSet presAssocID="{7102D642-2672-4B14-827B-22CC4F8FBD01}" presName="sibSpaceTwo" presStyleCnt="0"/>
      <dgm:spPr/>
      <dgm:t>
        <a:bodyPr/>
        <a:lstStyle/>
        <a:p>
          <a:endParaRPr lang="cs-CZ"/>
        </a:p>
      </dgm:t>
    </dgm:pt>
    <dgm:pt modelId="{868AC849-1960-4352-A0A9-80C74F9D0CC5}" type="pres">
      <dgm:prSet presAssocID="{3437945C-4DBA-4A0D-8A15-7713BF95658C}" presName="vertTwo" presStyleCnt="0"/>
      <dgm:spPr/>
      <dgm:t>
        <a:bodyPr/>
        <a:lstStyle/>
        <a:p>
          <a:endParaRPr lang="cs-CZ"/>
        </a:p>
      </dgm:t>
    </dgm:pt>
    <dgm:pt modelId="{B7658A57-C469-4F34-AC91-D73D6BAC1D66}" type="pres">
      <dgm:prSet presAssocID="{3437945C-4DBA-4A0D-8A15-7713BF95658C}" presName="txTwo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7A5FA60-B0DC-4335-8609-CBBA1CC383DC}" type="pres">
      <dgm:prSet presAssocID="{3437945C-4DBA-4A0D-8A15-7713BF95658C}" presName="horzTwo" presStyleCnt="0"/>
      <dgm:spPr/>
      <dgm:t>
        <a:bodyPr/>
        <a:lstStyle/>
        <a:p>
          <a:endParaRPr lang="cs-CZ"/>
        </a:p>
      </dgm:t>
    </dgm:pt>
    <dgm:pt modelId="{C50F6A36-1E00-4AAD-82C8-FD344E67258C}" type="pres">
      <dgm:prSet presAssocID="{6D82AB95-9AC7-47A3-B950-23F486A458BD}" presName="sibSpaceTwo" presStyleCnt="0"/>
      <dgm:spPr/>
      <dgm:t>
        <a:bodyPr/>
        <a:lstStyle/>
        <a:p>
          <a:endParaRPr lang="cs-CZ"/>
        </a:p>
      </dgm:t>
    </dgm:pt>
    <dgm:pt modelId="{6BB7CE3E-94B7-402C-9D05-7DECFFA48395}" type="pres">
      <dgm:prSet presAssocID="{A070A498-5FBE-477F-816B-C27D8A50DE14}" presName="vertTwo" presStyleCnt="0"/>
      <dgm:spPr/>
      <dgm:t>
        <a:bodyPr/>
        <a:lstStyle/>
        <a:p>
          <a:endParaRPr lang="cs-CZ"/>
        </a:p>
      </dgm:t>
    </dgm:pt>
    <dgm:pt modelId="{F970CD41-BB8D-43C7-9B28-0CE65F043037}" type="pres">
      <dgm:prSet presAssocID="{A070A498-5FBE-477F-816B-C27D8A50DE14}" presName="txTwo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AB2D68C-195F-47E2-9F1A-A724C05FDA8A}" type="pres">
      <dgm:prSet presAssocID="{A070A498-5FBE-477F-816B-C27D8A50DE14}" presName="horzTwo" presStyleCnt="0"/>
      <dgm:spPr/>
      <dgm:t>
        <a:bodyPr/>
        <a:lstStyle/>
        <a:p>
          <a:endParaRPr lang="cs-CZ"/>
        </a:p>
      </dgm:t>
    </dgm:pt>
    <dgm:pt modelId="{343C48E3-A509-4A93-91F7-3A16EE6F42AC}" type="pres">
      <dgm:prSet presAssocID="{75D1AD49-C24D-4086-BDD8-263F47D760D7}" presName="sibSpaceTwo" presStyleCnt="0"/>
      <dgm:spPr/>
      <dgm:t>
        <a:bodyPr/>
        <a:lstStyle/>
        <a:p>
          <a:endParaRPr lang="cs-CZ"/>
        </a:p>
      </dgm:t>
    </dgm:pt>
    <dgm:pt modelId="{F1392D66-CCA0-4F29-8650-E866A377B364}" type="pres">
      <dgm:prSet presAssocID="{D5FDA1AB-6539-40E4-AA88-66A45E334E8A}" presName="vertTwo" presStyleCnt="0"/>
      <dgm:spPr/>
      <dgm:t>
        <a:bodyPr/>
        <a:lstStyle/>
        <a:p>
          <a:endParaRPr lang="cs-CZ"/>
        </a:p>
      </dgm:t>
    </dgm:pt>
    <dgm:pt modelId="{4C239BB6-A4CD-40B9-B62C-03AD4D83EFD4}" type="pres">
      <dgm:prSet presAssocID="{D5FDA1AB-6539-40E4-AA88-66A45E334E8A}" presName="txTwo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BBBDA96-3656-4CF6-AACE-873419038CD1}" type="pres">
      <dgm:prSet presAssocID="{D5FDA1AB-6539-40E4-AA88-66A45E334E8A}" presName="horzTwo" presStyleCnt="0"/>
      <dgm:spPr/>
      <dgm:t>
        <a:bodyPr/>
        <a:lstStyle/>
        <a:p>
          <a:endParaRPr lang="cs-CZ"/>
        </a:p>
      </dgm:t>
    </dgm:pt>
    <dgm:pt modelId="{4A9535AE-9513-4D44-9C9A-A2E0628079EE}" type="pres">
      <dgm:prSet presAssocID="{13012E35-26AF-4F25-A9F2-AD11790CA788}" presName="sibSpaceTwo" presStyleCnt="0"/>
      <dgm:spPr/>
      <dgm:t>
        <a:bodyPr/>
        <a:lstStyle/>
        <a:p>
          <a:endParaRPr lang="cs-CZ"/>
        </a:p>
      </dgm:t>
    </dgm:pt>
    <dgm:pt modelId="{240F6EE7-7761-4F84-9E06-1471C7F99764}" type="pres">
      <dgm:prSet presAssocID="{D4490D37-A83F-45B3-8248-ECC15C5A10A4}" presName="vertTwo" presStyleCnt="0"/>
      <dgm:spPr/>
      <dgm:t>
        <a:bodyPr/>
        <a:lstStyle/>
        <a:p>
          <a:endParaRPr lang="cs-CZ"/>
        </a:p>
      </dgm:t>
    </dgm:pt>
    <dgm:pt modelId="{CE9B1DAD-0A71-4401-B338-67730370EF7C}" type="pres">
      <dgm:prSet presAssocID="{D4490D37-A83F-45B3-8248-ECC15C5A10A4}" presName="txTwo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4034CD1-333F-40F5-B099-E95FC0F39308}" type="pres">
      <dgm:prSet presAssocID="{D4490D37-A83F-45B3-8248-ECC15C5A10A4}" presName="horzTwo" presStyleCnt="0"/>
      <dgm:spPr/>
      <dgm:t>
        <a:bodyPr/>
        <a:lstStyle/>
        <a:p>
          <a:endParaRPr lang="cs-CZ"/>
        </a:p>
      </dgm:t>
    </dgm:pt>
    <dgm:pt modelId="{91D8D1AA-911B-4668-B076-E8D025A8F302}" type="pres">
      <dgm:prSet presAssocID="{858C3AD2-2B62-40ED-95A3-D4EC814D374F}" presName="sibSpaceTwo" presStyleCnt="0"/>
      <dgm:spPr/>
      <dgm:t>
        <a:bodyPr/>
        <a:lstStyle/>
        <a:p>
          <a:endParaRPr lang="cs-CZ"/>
        </a:p>
      </dgm:t>
    </dgm:pt>
    <dgm:pt modelId="{A9D06F3E-7021-4C72-AE18-47B77B743A5C}" type="pres">
      <dgm:prSet presAssocID="{0F23BE6B-D69A-47DA-A29F-9A7167648962}" presName="vertTwo" presStyleCnt="0"/>
      <dgm:spPr/>
      <dgm:t>
        <a:bodyPr/>
        <a:lstStyle/>
        <a:p>
          <a:endParaRPr lang="cs-CZ"/>
        </a:p>
      </dgm:t>
    </dgm:pt>
    <dgm:pt modelId="{060DEEEE-9701-4E51-A0F1-84F86D811674}" type="pres">
      <dgm:prSet presAssocID="{0F23BE6B-D69A-47DA-A29F-9A7167648962}" presName="txTwo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DDF7794-0904-4B2D-B9C1-569B21E48EB7}" type="pres">
      <dgm:prSet presAssocID="{0F23BE6B-D69A-47DA-A29F-9A7167648962}" presName="horzTwo" presStyleCnt="0"/>
      <dgm:spPr/>
      <dgm:t>
        <a:bodyPr/>
        <a:lstStyle/>
        <a:p>
          <a:endParaRPr lang="cs-CZ"/>
        </a:p>
      </dgm:t>
    </dgm:pt>
  </dgm:ptLst>
  <dgm:cxnLst>
    <dgm:cxn modelId="{99069757-C42F-4251-A5FA-0C2F9374AC24}" type="presOf" srcId="{24D093A1-5041-4029-B039-546B692C8DAE}" destId="{EE85E4AC-3C53-43DB-88B5-FC40EE05B740}" srcOrd="0" destOrd="0" presId="urn:microsoft.com/office/officeart/2005/8/layout/hierarchy4"/>
    <dgm:cxn modelId="{44B4A083-1D18-488D-AF14-1C14C8CC5744}" type="presOf" srcId="{D4490D37-A83F-45B3-8248-ECC15C5A10A4}" destId="{CE9B1DAD-0A71-4401-B338-67730370EF7C}" srcOrd="0" destOrd="0" presId="urn:microsoft.com/office/officeart/2005/8/layout/hierarchy4"/>
    <dgm:cxn modelId="{623E2D55-E9AB-45C2-A12E-973A1D96CFE1}" srcId="{AFAF6B1D-A23E-4691-B859-1ACCE1895A9A}" destId="{0F23BE6B-D69A-47DA-A29F-9A7167648962}" srcOrd="6" destOrd="0" parTransId="{7ADF0240-81A6-41B6-9A08-8A2769893AA6}" sibTransId="{12414816-9294-4130-BE3C-55B455B01806}"/>
    <dgm:cxn modelId="{90DBDFC9-932B-4AE5-AE0A-D21798A99EE5}" srcId="{82F8A3DE-EDB5-4E75-B61F-8C7A881D67BC}" destId="{AFAF6B1D-A23E-4691-B859-1ACCE1895A9A}" srcOrd="0" destOrd="0" parTransId="{5ACBC737-18A2-4B3B-A870-F5EEFB68A96C}" sibTransId="{D19CC290-271B-424E-BECC-A784964F75F3}"/>
    <dgm:cxn modelId="{9F3D3976-AF0A-4AEC-A793-6A29CDBB9767}" type="presOf" srcId="{4AB9A108-8D6D-424F-8EC4-538A9EB6C834}" destId="{E11F7C85-B315-495B-AEB0-C8D0905250AC}" srcOrd="0" destOrd="0" presId="urn:microsoft.com/office/officeart/2005/8/layout/hierarchy4"/>
    <dgm:cxn modelId="{06D57062-7A43-4494-B4AA-4873D3C2BB1E}" type="presOf" srcId="{AFAF6B1D-A23E-4691-B859-1ACCE1895A9A}" destId="{4E5B666D-7A84-4594-AAC5-08D5908C7A27}" srcOrd="0" destOrd="0" presId="urn:microsoft.com/office/officeart/2005/8/layout/hierarchy4"/>
    <dgm:cxn modelId="{485A154B-84DF-4125-AC64-55EEE24EF454}" type="presOf" srcId="{3437945C-4DBA-4A0D-8A15-7713BF95658C}" destId="{B7658A57-C469-4F34-AC91-D73D6BAC1D66}" srcOrd="0" destOrd="0" presId="urn:microsoft.com/office/officeart/2005/8/layout/hierarchy4"/>
    <dgm:cxn modelId="{1E73C118-486C-4B17-B91F-4D8E52A2DB42}" type="presOf" srcId="{D5FDA1AB-6539-40E4-AA88-66A45E334E8A}" destId="{4C239BB6-A4CD-40B9-B62C-03AD4D83EFD4}" srcOrd="0" destOrd="0" presId="urn:microsoft.com/office/officeart/2005/8/layout/hierarchy4"/>
    <dgm:cxn modelId="{73520AE6-EA40-418C-974F-AE2E854EF873}" type="presOf" srcId="{0F23BE6B-D69A-47DA-A29F-9A7167648962}" destId="{060DEEEE-9701-4E51-A0F1-84F86D811674}" srcOrd="0" destOrd="0" presId="urn:microsoft.com/office/officeart/2005/8/layout/hierarchy4"/>
    <dgm:cxn modelId="{D4046463-7FF0-472C-AA1E-FBD9E174C348}" type="presOf" srcId="{82F8A3DE-EDB5-4E75-B61F-8C7A881D67BC}" destId="{4784492D-6122-4EC0-ACE8-B04AA60F2645}" srcOrd="0" destOrd="0" presId="urn:microsoft.com/office/officeart/2005/8/layout/hierarchy4"/>
    <dgm:cxn modelId="{B33147B4-8B57-45AD-B781-2D98B325E3A6}" srcId="{AFAF6B1D-A23E-4691-B859-1ACCE1895A9A}" destId="{A070A498-5FBE-477F-816B-C27D8A50DE14}" srcOrd="3" destOrd="0" parTransId="{888D1CAB-FE60-4830-8639-C24E200CCEA1}" sibTransId="{75D1AD49-C24D-4086-BDD8-263F47D760D7}"/>
    <dgm:cxn modelId="{218306DE-D77E-446C-8107-64F91E4A3DA1}" srcId="{AFAF6B1D-A23E-4691-B859-1ACCE1895A9A}" destId="{4AB9A108-8D6D-424F-8EC4-538A9EB6C834}" srcOrd="0" destOrd="0" parTransId="{03F18728-8B0E-4B04-84AD-24BEB1195DDB}" sibTransId="{3E0248ED-2699-4AAF-B373-2B10F9AFA24B}"/>
    <dgm:cxn modelId="{76701EB7-8806-4765-8D59-BA7B7D001ED1}" srcId="{AFAF6B1D-A23E-4691-B859-1ACCE1895A9A}" destId="{3437945C-4DBA-4A0D-8A15-7713BF95658C}" srcOrd="2" destOrd="0" parTransId="{85097D11-A8CD-48C2-B8D5-BB6C1E9114FB}" sibTransId="{6D82AB95-9AC7-47A3-B950-23F486A458BD}"/>
    <dgm:cxn modelId="{C59B455C-97C5-4837-8E1A-18CC0D4CC9DF}" srcId="{AFAF6B1D-A23E-4691-B859-1ACCE1895A9A}" destId="{D5FDA1AB-6539-40E4-AA88-66A45E334E8A}" srcOrd="4" destOrd="0" parTransId="{9E087280-D95A-4EF6-A034-30C97B7E42C0}" sibTransId="{13012E35-26AF-4F25-A9F2-AD11790CA788}"/>
    <dgm:cxn modelId="{5F226ED6-50AE-407E-9D33-E1C4568B6668}" srcId="{AFAF6B1D-A23E-4691-B859-1ACCE1895A9A}" destId="{24D093A1-5041-4029-B039-546B692C8DAE}" srcOrd="1" destOrd="0" parTransId="{68D15E78-1156-4A5F-BA8A-F29D480D074C}" sibTransId="{7102D642-2672-4B14-827B-22CC4F8FBD01}"/>
    <dgm:cxn modelId="{C461E589-7340-45E1-8303-2E3561EFDAE3}" type="presOf" srcId="{A070A498-5FBE-477F-816B-C27D8A50DE14}" destId="{F970CD41-BB8D-43C7-9B28-0CE65F043037}" srcOrd="0" destOrd="0" presId="urn:microsoft.com/office/officeart/2005/8/layout/hierarchy4"/>
    <dgm:cxn modelId="{DEEEBB4C-97D6-4CE7-AEF1-B401E0EEDAD3}" srcId="{AFAF6B1D-A23E-4691-B859-1ACCE1895A9A}" destId="{D4490D37-A83F-45B3-8248-ECC15C5A10A4}" srcOrd="5" destOrd="0" parTransId="{A3FCDDDB-7DF6-42E9-ADDE-96E2D743775F}" sibTransId="{858C3AD2-2B62-40ED-95A3-D4EC814D374F}"/>
    <dgm:cxn modelId="{90C77BCB-C5AE-4BD8-B5BD-5FACB18744B0}" type="presParOf" srcId="{4784492D-6122-4EC0-ACE8-B04AA60F2645}" destId="{7E9A3B56-F203-4EF4-8032-9987D6899843}" srcOrd="0" destOrd="0" presId="urn:microsoft.com/office/officeart/2005/8/layout/hierarchy4"/>
    <dgm:cxn modelId="{5A94FBD1-7C6E-470A-86BF-803EFD60E56E}" type="presParOf" srcId="{7E9A3B56-F203-4EF4-8032-9987D6899843}" destId="{4E5B666D-7A84-4594-AAC5-08D5908C7A27}" srcOrd="0" destOrd="0" presId="urn:microsoft.com/office/officeart/2005/8/layout/hierarchy4"/>
    <dgm:cxn modelId="{BB80F988-CBCC-407B-AEA9-C136AF4DDD61}" type="presParOf" srcId="{7E9A3B56-F203-4EF4-8032-9987D6899843}" destId="{BC55FBC6-46F1-4B4C-B598-674D71EC72A5}" srcOrd="1" destOrd="0" presId="urn:microsoft.com/office/officeart/2005/8/layout/hierarchy4"/>
    <dgm:cxn modelId="{810E4894-8264-45CC-9ACB-E4FAB24D6AFA}" type="presParOf" srcId="{7E9A3B56-F203-4EF4-8032-9987D6899843}" destId="{F7BBFA66-288F-49B0-A919-40156C6BFE60}" srcOrd="2" destOrd="0" presId="urn:microsoft.com/office/officeart/2005/8/layout/hierarchy4"/>
    <dgm:cxn modelId="{981441E6-6C57-42DD-96A3-D509ABC964E1}" type="presParOf" srcId="{F7BBFA66-288F-49B0-A919-40156C6BFE60}" destId="{B342CC9D-1B2E-429E-A20C-4B9BD8CBB2DE}" srcOrd="0" destOrd="0" presId="urn:microsoft.com/office/officeart/2005/8/layout/hierarchy4"/>
    <dgm:cxn modelId="{5FC11709-40B6-4E30-8219-74606745EAB0}" type="presParOf" srcId="{B342CC9D-1B2E-429E-A20C-4B9BD8CBB2DE}" destId="{E11F7C85-B315-495B-AEB0-C8D0905250AC}" srcOrd="0" destOrd="0" presId="urn:microsoft.com/office/officeart/2005/8/layout/hierarchy4"/>
    <dgm:cxn modelId="{99FC3578-5331-4751-841C-2D69B013C4D1}" type="presParOf" srcId="{B342CC9D-1B2E-429E-A20C-4B9BD8CBB2DE}" destId="{736355CF-7D60-42AD-8B7C-2AABCBB01107}" srcOrd="1" destOrd="0" presId="urn:microsoft.com/office/officeart/2005/8/layout/hierarchy4"/>
    <dgm:cxn modelId="{10682A41-13C0-415B-9210-46B658CCC387}" type="presParOf" srcId="{F7BBFA66-288F-49B0-A919-40156C6BFE60}" destId="{4CF4EE73-D356-4648-995B-5E663715D85D}" srcOrd="1" destOrd="0" presId="urn:microsoft.com/office/officeart/2005/8/layout/hierarchy4"/>
    <dgm:cxn modelId="{0C0FC4CA-FE4F-4170-8EAC-5EE7C65193CB}" type="presParOf" srcId="{F7BBFA66-288F-49B0-A919-40156C6BFE60}" destId="{6A7DA80F-F390-48C8-8EBA-6CFD5011A533}" srcOrd="2" destOrd="0" presId="urn:microsoft.com/office/officeart/2005/8/layout/hierarchy4"/>
    <dgm:cxn modelId="{65CF552B-9FDF-4DE1-9BBC-179F67AEBD1C}" type="presParOf" srcId="{6A7DA80F-F390-48C8-8EBA-6CFD5011A533}" destId="{EE85E4AC-3C53-43DB-88B5-FC40EE05B740}" srcOrd="0" destOrd="0" presId="urn:microsoft.com/office/officeart/2005/8/layout/hierarchy4"/>
    <dgm:cxn modelId="{BC2F9D1E-DA6B-4539-B269-EDE768B2D916}" type="presParOf" srcId="{6A7DA80F-F390-48C8-8EBA-6CFD5011A533}" destId="{F0EE4BAD-7021-4349-852E-A276141FBA32}" srcOrd="1" destOrd="0" presId="urn:microsoft.com/office/officeart/2005/8/layout/hierarchy4"/>
    <dgm:cxn modelId="{87CC6CDF-246E-4F9B-A510-2C15FF6D3A5C}" type="presParOf" srcId="{F7BBFA66-288F-49B0-A919-40156C6BFE60}" destId="{30AFF2F0-860E-4532-A5BA-0D383B5D7DDC}" srcOrd="3" destOrd="0" presId="urn:microsoft.com/office/officeart/2005/8/layout/hierarchy4"/>
    <dgm:cxn modelId="{676D9C1F-29B5-4008-A36E-216DA4D13866}" type="presParOf" srcId="{F7BBFA66-288F-49B0-A919-40156C6BFE60}" destId="{868AC849-1960-4352-A0A9-80C74F9D0CC5}" srcOrd="4" destOrd="0" presId="urn:microsoft.com/office/officeart/2005/8/layout/hierarchy4"/>
    <dgm:cxn modelId="{9FAD8320-8704-41B3-8290-05400C9C25E9}" type="presParOf" srcId="{868AC849-1960-4352-A0A9-80C74F9D0CC5}" destId="{B7658A57-C469-4F34-AC91-D73D6BAC1D66}" srcOrd="0" destOrd="0" presId="urn:microsoft.com/office/officeart/2005/8/layout/hierarchy4"/>
    <dgm:cxn modelId="{2832FDE8-1CD5-472E-8D03-82F7FA7A8760}" type="presParOf" srcId="{868AC849-1960-4352-A0A9-80C74F9D0CC5}" destId="{27A5FA60-B0DC-4335-8609-CBBA1CC383DC}" srcOrd="1" destOrd="0" presId="urn:microsoft.com/office/officeart/2005/8/layout/hierarchy4"/>
    <dgm:cxn modelId="{A8044583-6BD9-4ED7-A2C6-E83A8F3E6F93}" type="presParOf" srcId="{F7BBFA66-288F-49B0-A919-40156C6BFE60}" destId="{C50F6A36-1E00-4AAD-82C8-FD344E67258C}" srcOrd="5" destOrd="0" presId="urn:microsoft.com/office/officeart/2005/8/layout/hierarchy4"/>
    <dgm:cxn modelId="{63DEEEB4-B985-4464-BCD5-883847369AA3}" type="presParOf" srcId="{F7BBFA66-288F-49B0-A919-40156C6BFE60}" destId="{6BB7CE3E-94B7-402C-9D05-7DECFFA48395}" srcOrd="6" destOrd="0" presId="urn:microsoft.com/office/officeart/2005/8/layout/hierarchy4"/>
    <dgm:cxn modelId="{AE8AD251-0680-4EA5-A819-CED0FB108754}" type="presParOf" srcId="{6BB7CE3E-94B7-402C-9D05-7DECFFA48395}" destId="{F970CD41-BB8D-43C7-9B28-0CE65F043037}" srcOrd="0" destOrd="0" presId="urn:microsoft.com/office/officeart/2005/8/layout/hierarchy4"/>
    <dgm:cxn modelId="{0C38FB5E-49E5-40E4-B2EE-BF0102136136}" type="presParOf" srcId="{6BB7CE3E-94B7-402C-9D05-7DECFFA48395}" destId="{6AB2D68C-195F-47E2-9F1A-A724C05FDA8A}" srcOrd="1" destOrd="0" presId="urn:microsoft.com/office/officeart/2005/8/layout/hierarchy4"/>
    <dgm:cxn modelId="{A1592635-4B4D-406C-A192-C8188DC70907}" type="presParOf" srcId="{F7BBFA66-288F-49B0-A919-40156C6BFE60}" destId="{343C48E3-A509-4A93-91F7-3A16EE6F42AC}" srcOrd="7" destOrd="0" presId="urn:microsoft.com/office/officeart/2005/8/layout/hierarchy4"/>
    <dgm:cxn modelId="{84866B45-541D-481F-AEA3-87B032237058}" type="presParOf" srcId="{F7BBFA66-288F-49B0-A919-40156C6BFE60}" destId="{F1392D66-CCA0-4F29-8650-E866A377B364}" srcOrd="8" destOrd="0" presId="urn:microsoft.com/office/officeart/2005/8/layout/hierarchy4"/>
    <dgm:cxn modelId="{1B100AD6-39D0-4CC5-8EB6-E853A7DAC06B}" type="presParOf" srcId="{F1392D66-CCA0-4F29-8650-E866A377B364}" destId="{4C239BB6-A4CD-40B9-B62C-03AD4D83EFD4}" srcOrd="0" destOrd="0" presId="urn:microsoft.com/office/officeart/2005/8/layout/hierarchy4"/>
    <dgm:cxn modelId="{4BEEB1D1-25C5-4598-A73A-003EF1A30CE1}" type="presParOf" srcId="{F1392D66-CCA0-4F29-8650-E866A377B364}" destId="{0BBBDA96-3656-4CF6-AACE-873419038CD1}" srcOrd="1" destOrd="0" presId="urn:microsoft.com/office/officeart/2005/8/layout/hierarchy4"/>
    <dgm:cxn modelId="{A6B0C367-D6D0-4535-A7A4-67D540C4E97A}" type="presParOf" srcId="{F7BBFA66-288F-49B0-A919-40156C6BFE60}" destId="{4A9535AE-9513-4D44-9C9A-A2E0628079EE}" srcOrd="9" destOrd="0" presId="urn:microsoft.com/office/officeart/2005/8/layout/hierarchy4"/>
    <dgm:cxn modelId="{E1C67A0A-9F6F-4651-9418-6BE676CB1C3D}" type="presParOf" srcId="{F7BBFA66-288F-49B0-A919-40156C6BFE60}" destId="{240F6EE7-7761-4F84-9E06-1471C7F99764}" srcOrd="10" destOrd="0" presId="urn:microsoft.com/office/officeart/2005/8/layout/hierarchy4"/>
    <dgm:cxn modelId="{C37D7ED7-C190-48BA-8C4B-AA6565735CB3}" type="presParOf" srcId="{240F6EE7-7761-4F84-9E06-1471C7F99764}" destId="{CE9B1DAD-0A71-4401-B338-67730370EF7C}" srcOrd="0" destOrd="0" presId="urn:microsoft.com/office/officeart/2005/8/layout/hierarchy4"/>
    <dgm:cxn modelId="{9F31DDA8-1065-438C-910A-374E1839EEE2}" type="presParOf" srcId="{240F6EE7-7761-4F84-9E06-1471C7F99764}" destId="{A4034CD1-333F-40F5-B099-E95FC0F39308}" srcOrd="1" destOrd="0" presId="urn:microsoft.com/office/officeart/2005/8/layout/hierarchy4"/>
    <dgm:cxn modelId="{675CE3FA-B4D3-4B33-863F-9AAA4704B57F}" type="presParOf" srcId="{F7BBFA66-288F-49B0-A919-40156C6BFE60}" destId="{91D8D1AA-911B-4668-B076-E8D025A8F302}" srcOrd="11" destOrd="0" presId="urn:microsoft.com/office/officeart/2005/8/layout/hierarchy4"/>
    <dgm:cxn modelId="{A72580EE-BE6C-4E47-AB94-20CC49656BD5}" type="presParOf" srcId="{F7BBFA66-288F-49B0-A919-40156C6BFE60}" destId="{A9D06F3E-7021-4C72-AE18-47B77B743A5C}" srcOrd="12" destOrd="0" presId="urn:microsoft.com/office/officeart/2005/8/layout/hierarchy4"/>
    <dgm:cxn modelId="{EB0AA55E-85E7-49A2-8F75-99C55EBC2811}" type="presParOf" srcId="{A9D06F3E-7021-4C72-AE18-47B77B743A5C}" destId="{060DEEEE-9701-4E51-A0F1-84F86D811674}" srcOrd="0" destOrd="0" presId="urn:microsoft.com/office/officeart/2005/8/layout/hierarchy4"/>
    <dgm:cxn modelId="{B14B90D6-60D7-491E-9211-0846CBA12DC2}" type="presParOf" srcId="{A9D06F3E-7021-4C72-AE18-47B77B743A5C}" destId="{BDDF7794-0904-4B2D-B9C1-569B21E48EB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3D18A6-CD73-4623-8542-A4BA200A0448}">
      <dsp:nvSpPr>
        <dsp:cNvPr id="0" name=""/>
        <dsp:cNvSpPr/>
      </dsp:nvSpPr>
      <dsp:spPr>
        <a:xfrm>
          <a:off x="1584176" y="0"/>
          <a:ext cx="5256583" cy="525658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>
              <a:solidFill>
                <a:schemeClr val="tx1"/>
              </a:solidFill>
            </a:rPr>
            <a:t>Daňová kontrola</a:t>
          </a:r>
          <a:endParaRPr lang="cs-CZ" sz="1500" kern="1200" dirty="0">
            <a:solidFill>
              <a:schemeClr val="tx1"/>
            </a:solidFill>
          </a:endParaRPr>
        </a:p>
      </dsp:txBody>
      <dsp:txXfrm>
        <a:off x="3477597" y="262829"/>
        <a:ext cx="1469740" cy="788487"/>
      </dsp:txXfrm>
    </dsp:sp>
    <dsp:sp modelId="{6CDBBB31-9855-4CAE-8FF4-5B9BC621E127}">
      <dsp:nvSpPr>
        <dsp:cNvPr id="0" name=""/>
        <dsp:cNvSpPr/>
      </dsp:nvSpPr>
      <dsp:spPr>
        <a:xfrm>
          <a:off x="2109834" y="1051316"/>
          <a:ext cx="4205267" cy="4205267"/>
        </a:xfrm>
        <a:prstGeom prst="ellips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>
              <a:solidFill>
                <a:schemeClr val="tx1"/>
              </a:solidFill>
            </a:rPr>
            <a:t>Externí šetření – získání dat</a:t>
          </a:r>
          <a:endParaRPr lang="cs-CZ" sz="1500" kern="1200" dirty="0">
            <a:solidFill>
              <a:schemeClr val="tx1"/>
            </a:solidFill>
          </a:endParaRPr>
        </a:p>
      </dsp:txBody>
      <dsp:txXfrm>
        <a:off x="3477597" y="1303632"/>
        <a:ext cx="1469740" cy="756948"/>
      </dsp:txXfrm>
    </dsp:sp>
    <dsp:sp modelId="{43591D83-E752-44EB-B859-015DAE5429BA}">
      <dsp:nvSpPr>
        <dsp:cNvPr id="0" name=""/>
        <dsp:cNvSpPr/>
      </dsp:nvSpPr>
      <dsp:spPr>
        <a:xfrm>
          <a:off x="2635492" y="2102633"/>
          <a:ext cx="3153950" cy="3153950"/>
        </a:xfrm>
        <a:prstGeom prst="ellips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>
              <a:solidFill>
                <a:schemeClr val="tx1"/>
              </a:solidFill>
            </a:rPr>
            <a:t>Interní kontrola a analýzy</a:t>
          </a:r>
          <a:endParaRPr lang="cs-CZ" sz="1500" kern="1200" dirty="0">
            <a:solidFill>
              <a:schemeClr val="tx1"/>
            </a:solidFill>
          </a:endParaRPr>
        </a:p>
      </dsp:txBody>
      <dsp:txXfrm>
        <a:off x="3477597" y="2339179"/>
        <a:ext cx="1469740" cy="709638"/>
      </dsp:txXfrm>
    </dsp:sp>
    <dsp:sp modelId="{8051624A-140C-4D52-895B-656DEA91B1EE}">
      <dsp:nvSpPr>
        <dsp:cNvPr id="0" name=""/>
        <dsp:cNvSpPr/>
      </dsp:nvSpPr>
      <dsp:spPr>
        <a:xfrm>
          <a:off x="3161151" y="3153950"/>
          <a:ext cx="2102633" cy="2102633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>
              <a:solidFill>
                <a:schemeClr val="tx1"/>
              </a:solidFill>
            </a:rPr>
            <a:t>Porozumění  podnikání subjektu</a:t>
          </a:r>
          <a:endParaRPr lang="cs-CZ" sz="1500" kern="1200" dirty="0">
            <a:solidFill>
              <a:schemeClr val="tx1"/>
            </a:solidFill>
          </a:endParaRPr>
        </a:p>
      </dsp:txBody>
      <dsp:txXfrm>
        <a:off x="3469074" y="3679608"/>
        <a:ext cx="1486786" cy="105131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B8C2B6-7246-4B4A-8DAF-17014C9F92A9}">
      <dsp:nvSpPr>
        <dsp:cNvPr id="0" name=""/>
        <dsp:cNvSpPr/>
      </dsp:nvSpPr>
      <dsp:spPr>
        <a:xfrm>
          <a:off x="3048000" y="773565"/>
          <a:ext cx="162129" cy="1806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6587"/>
              </a:lnTo>
              <a:lnTo>
                <a:pt x="162129" y="18065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4E514C-1B4E-4E11-BEB5-3EC23181B5CA}">
      <dsp:nvSpPr>
        <dsp:cNvPr id="0" name=""/>
        <dsp:cNvSpPr/>
      </dsp:nvSpPr>
      <dsp:spPr>
        <a:xfrm>
          <a:off x="2885870" y="773565"/>
          <a:ext cx="162129" cy="1806587"/>
        </a:xfrm>
        <a:custGeom>
          <a:avLst/>
          <a:gdLst/>
          <a:ahLst/>
          <a:cxnLst/>
          <a:rect l="0" t="0" r="0" b="0"/>
          <a:pathLst>
            <a:path>
              <a:moveTo>
                <a:pt x="162129" y="0"/>
              </a:moveTo>
              <a:lnTo>
                <a:pt x="162129" y="1806587"/>
              </a:lnTo>
              <a:lnTo>
                <a:pt x="0" y="18065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EBDE95-7188-4D52-8102-1F6D6B2D470C}">
      <dsp:nvSpPr>
        <dsp:cNvPr id="0" name=""/>
        <dsp:cNvSpPr/>
      </dsp:nvSpPr>
      <dsp:spPr>
        <a:xfrm>
          <a:off x="3048000" y="773565"/>
          <a:ext cx="162129" cy="710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282"/>
              </a:lnTo>
              <a:lnTo>
                <a:pt x="162129" y="7102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2C4BBE-D30C-480F-B6A3-8E4351FFA08B}">
      <dsp:nvSpPr>
        <dsp:cNvPr id="0" name=""/>
        <dsp:cNvSpPr/>
      </dsp:nvSpPr>
      <dsp:spPr>
        <a:xfrm>
          <a:off x="2885870" y="773565"/>
          <a:ext cx="162129" cy="710282"/>
        </a:xfrm>
        <a:custGeom>
          <a:avLst/>
          <a:gdLst/>
          <a:ahLst/>
          <a:cxnLst/>
          <a:rect l="0" t="0" r="0" b="0"/>
          <a:pathLst>
            <a:path>
              <a:moveTo>
                <a:pt x="162129" y="0"/>
              </a:moveTo>
              <a:lnTo>
                <a:pt x="162129" y="710282"/>
              </a:lnTo>
              <a:lnTo>
                <a:pt x="0" y="7102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D5160-E13A-4511-B8FD-D403E8239D05}">
      <dsp:nvSpPr>
        <dsp:cNvPr id="0" name=""/>
        <dsp:cNvSpPr/>
      </dsp:nvSpPr>
      <dsp:spPr>
        <a:xfrm>
          <a:off x="3048000" y="773565"/>
          <a:ext cx="1868351" cy="2516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4739"/>
              </a:lnTo>
              <a:lnTo>
                <a:pt x="1868351" y="2354739"/>
              </a:lnTo>
              <a:lnTo>
                <a:pt x="1868351" y="25168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55D353-B295-489A-98CE-8C751330D1F4}">
      <dsp:nvSpPr>
        <dsp:cNvPr id="0" name=""/>
        <dsp:cNvSpPr/>
      </dsp:nvSpPr>
      <dsp:spPr>
        <a:xfrm>
          <a:off x="3002280" y="773565"/>
          <a:ext cx="91440" cy="25168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168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A5687A-4EF2-443A-98ED-D26246AC9993}">
      <dsp:nvSpPr>
        <dsp:cNvPr id="0" name=""/>
        <dsp:cNvSpPr/>
      </dsp:nvSpPr>
      <dsp:spPr>
        <a:xfrm>
          <a:off x="1179648" y="773565"/>
          <a:ext cx="1868351" cy="2516869"/>
        </a:xfrm>
        <a:custGeom>
          <a:avLst/>
          <a:gdLst/>
          <a:ahLst/>
          <a:cxnLst/>
          <a:rect l="0" t="0" r="0" b="0"/>
          <a:pathLst>
            <a:path>
              <a:moveTo>
                <a:pt x="1868351" y="0"/>
              </a:moveTo>
              <a:lnTo>
                <a:pt x="1868351" y="2354739"/>
              </a:lnTo>
              <a:lnTo>
                <a:pt x="0" y="2354739"/>
              </a:lnTo>
              <a:lnTo>
                <a:pt x="0" y="25168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26C6EE-6FE8-40D1-B8D4-15E4FED85AC4}">
      <dsp:nvSpPr>
        <dsp:cNvPr id="0" name=""/>
        <dsp:cNvSpPr/>
      </dsp:nvSpPr>
      <dsp:spPr>
        <a:xfrm>
          <a:off x="2275954" y="1519"/>
          <a:ext cx="1544091" cy="7720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Ředitel </a:t>
          </a:r>
          <a:endParaRPr lang="cs-CZ" sz="1700" kern="1200" dirty="0"/>
        </a:p>
      </dsp:txBody>
      <dsp:txXfrm>
        <a:off x="2275954" y="1519"/>
        <a:ext cx="1544091" cy="772045"/>
      </dsp:txXfrm>
    </dsp:sp>
    <dsp:sp modelId="{6FCB9965-226D-4689-9F90-25C808C9760E}">
      <dsp:nvSpPr>
        <dsp:cNvPr id="0" name=""/>
        <dsp:cNvSpPr/>
      </dsp:nvSpPr>
      <dsp:spPr>
        <a:xfrm>
          <a:off x="407603" y="3290434"/>
          <a:ext cx="1544091" cy="7720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Odbor výkonu daní – nalézací řízení</a:t>
          </a:r>
          <a:endParaRPr lang="cs-CZ" sz="1700" kern="1200" dirty="0"/>
        </a:p>
      </dsp:txBody>
      <dsp:txXfrm>
        <a:off x="407603" y="3290434"/>
        <a:ext cx="1544091" cy="772045"/>
      </dsp:txXfrm>
    </dsp:sp>
    <dsp:sp modelId="{D2EF5951-0138-4834-BE0A-8B558CD81142}">
      <dsp:nvSpPr>
        <dsp:cNvPr id="0" name=""/>
        <dsp:cNvSpPr/>
      </dsp:nvSpPr>
      <dsp:spPr>
        <a:xfrm>
          <a:off x="2275954" y="3290434"/>
          <a:ext cx="1544091" cy="7720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Odbor správy platebních povinností</a:t>
          </a:r>
          <a:endParaRPr lang="cs-CZ" sz="1700" kern="1200" dirty="0"/>
        </a:p>
      </dsp:txBody>
      <dsp:txXfrm>
        <a:off x="2275954" y="3290434"/>
        <a:ext cx="1544091" cy="772045"/>
      </dsp:txXfrm>
    </dsp:sp>
    <dsp:sp modelId="{2163AFA8-0871-49DD-A652-4F710A4873D3}">
      <dsp:nvSpPr>
        <dsp:cNvPr id="0" name=""/>
        <dsp:cNvSpPr/>
      </dsp:nvSpPr>
      <dsp:spPr>
        <a:xfrm>
          <a:off x="4144305" y="3290434"/>
          <a:ext cx="1544091" cy="7720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Odbor metodiky daní</a:t>
          </a:r>
          <a:endParaRPr lang="cs-CZ" sz="1700" kern="1200" dirty="0"/>
        </a:p>
      </dsp:txBody>
      <dsp:txXfrm>
        <a:off x="4144305" y="3290434"/>
        <a:ext cx="1544091" cy="772045"/>
      </dsp:txXfrm>
    </dsp:sp>
    <dsp:sp modelId="{4C311A48-F468-4F8C-B23B-25E0A17FC0C6}">
      <dsp:nvSpPr>
        <dsp:cNvPr id="0" name=""/>
        <dsp:cNvSpPr/>
      </dsp:nvSpPr>
      <dsp:spPr>
        <a:xfrm>
          <a:off x="1341778" y="1097824"/>
          <a:ext cx="1544091" cy="7720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Zástupce ředitele</a:t>
          </a:r>
          <a:endParaRPr lang="cs-CZ" sz="1700" kern="1200" dirty="0"/>
        </a:p>
      </dsp:txBody>
      <dsp:txXfrm>
        <a:off x="1341778" y="1097824"/>
        <a:ext cx="1544091" cy="772045"/>
      </dsp:txXfrm>
    </dsp:sp>
    <dsp:sp modelId="{065941EB-BCE2-47A4-856A-8E2622D3E117}">
      <dsp:nvSpPr>
        <dsp:cNvPr id="0" name=""/>
        <dsp:cNvSpPr/>
      </dsp:nvSpPr>
      <dsp:spPr>
        <a:xfrm>
          <a:off x="3210129" y="1097824"/>
          <a:ext cx="1544091" cy="7720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Kancelář ředitele</a:t>
          </a:r>
          <a:endParaRPr lang="cs-CZ" sz="1700" kern="1200" dirty="0"/>
        </a:p>
      </dsp:txBody>
      <dsp:txXfrm>
        <a:off x="3210129" y="1097824"/>
        <a:ext cx="1544091" cy="772045"/>
      </dsp:txXfrm>
    </dsp:sp>
    <dsp:sp modelId="{D65AA8FE-FACA-42A6-84F5-DFBA4B3B40C0}">
      <dsp:nvSpPr>
        <dsp:cNvPr id="0" name=""/>
        <dsp:cNvSpPr/>
      </dsp:nvSpPr>
      <dsp:spPr>
        <a:xfrm>
          <a:off x="1341778" y="2194129"/>
          <a:ext cx="1544091" cy="7720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Odd. přípravného řízení</a:t>
          </a:r>
          <a:endParaRPr lang="cs-CZ" sz="1700" kern="1200" dirty="0"/>
        </a:p>
      </dsp:txBody>
      <dsp:txXfrm>
        <a:off x="1341778" y="2194129"/>
        <a:ext cx="1544091" cy="772045"/>
      </dsp:txXfrm>
    </dsp:sp>
    <dsp:sp modelId="{DE05D3A5-FE73-425E-BF5C-813DA698C882}">
      <dsp:nvSpPr>
        <dsp:cNvPr id="0" name=""/>
        <dsp:cNvSpPr/>
      </dsp:nvSpPr>
      <dsp:spPr>
        <a:xfrm>
          <a:off x="3210129" y="2194129"/>
          <a:ext cx="1544091" cy="7720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Odd. podpůrných činností</a:t>
          </a:r>
          <a:endParaRPr lang="cs-CZ" sz="1700" kern="1200" dirty="0"/>
        </a:p>
      </dsp:txBody>
      <dsp:txXfrm>
        <a:off x="3210129" y="2194129"/>
        <a:ext cx="1544091" cy="77204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E032E2-D1D8-4D3C-BA72-C59DE33AC897}">
      <dsp:nvSpPr>
        <dsp:cNvPr id="0" name=""/>
        <dsp:cNvSpPr/>
      </dsp:nvSpPr>
      <dsp:spPr>
        <a:xfrm>
          <a:off x="985" y="1500"/>
          <a:ext cx="6094029" cy="19486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100" kern="1200" dirty="0" smtClean="0"/>
            <a:t>Odbor metodiky daní</a:t>
          </a:r>
          <a:endParaRPr lang="cs-CZ" sz="5100" kern="1200" dirty="0"/>
        </a:p>
      </dsp:txBody>
      <dsp:txXfrm>
        <a:off x="985" y="1500"/>
        <a:ext cx="6094029" cy="1948656"/>
      </dsp:txXfrm>
    </dsp:sp>
    <dsp:sp modelId="{2023C3CF-96CC-4A45-BFE7-DEFC4A97AD2A}">
      <dsp:nvSpPr>
        <dsp:cNvPr id="0" name=""/>
        <dsp:cNvSpPr/>
      </dsp:nvSpPr>
      <dsp:spPr>
        <a:xfrm>
          <a:off x="985" y="2113843"/>
          <a:ext cx="1433214" cy="19486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Oddělení daně z příjmů</a:t>
          </a:r>
          <a:endParaRPr lang="cs-CZ" sz="2300" kern="1200" dirty="0"/>
        </a:p>
      </dsp:txBody>
      <dsp:txXfrm>
        <a:off x="985" y="2113843"/>
        <a:ext cx="1433214" cy="1948656"/>
      </dsp:txXfrm>
    </dsp:sp>
    <dsp:sp modelId="{2C282DC6-DFBE-476E-8D02-1F967E54F47A}">
      <dsp:nvSpPr>
        <dsp:cNvPr id="0" name=""/>
        <dsp:cNvSpPr/>
      </dsp:nvSpPr>
      <dsp:spPr>
        <a:xfrm>
          <a:off x="1554590" y="2113843"/>
          <a:ext cx="1433214" cy="19486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Oddělení DPH</a:t>
          </a:r>
          <a:endParaRPr lang="cs-CZ" sz="2300" kern="1200" dirty="0"/>
        </a:p>
      </dsp:txBody>
      <dsp:txXfrm>
        <a:off x="1554590" y="2113843"/>
        <a:ext cx="1433214" cy="1948656"/>
      </dsp:txXfrm>
    </dsp:sp>
    <dsp:sp modelId="{6F3E7EC2-5F4E-426E-A2CE-1B923B4B0D32}">
      <dsp:nvSpPr>
        <dsp:cNvPr id="0" name=""/>
        <dsp:cNvSpPr/>
      </dsp:nvSpPr>
      <dsp:spPr>
        <a:xfrm>
          <a:off x="3108195" y="2113843"/>
          <a:ext cx="1433214" cy="19486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Oddělení pro metodiku účetnictví</a:t>
          </a:r>
          <a:endParaRPr lang="cs-CZ" sz="2300" kern="1200" dirty="0"/>
        </a:p>
      </dsp:txBody>
      <dsp:txXfrm>
        <a:off x="3108195" y="2113843"/>
        <a:ext cx="1433214" cy="1948656"/>
      </dsp:txXfrm>
    </dsp:sp>
    <dsp:sp modelId="{8791AA19-1726-4380-ABA7-DE8BE0B78E5B}">
      <dsp:nvSpPr>
        <dsp:cNvPr id="0" name=""/>
        <dsp:cNvSpPr/>
      </dsp:nvSpPr>
      <dsp:spPr>
        <a:xfrm>
          <a:off x="4661799" y="2113843"/>
          <a:ext cx="1433214" cy="19486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Oddělení pro metodiku správy daně</a:t>
          </a:r>
          <a:endParaRPr lang="cs-CZ" sz="2300" kern="1200" dirty="0"/>
        </a:p>
      </dsp:txBody>
      <dsp:txXfrm>
        <a:off x="4661799" y="2113843"/>
        <a:ext cx="1433214" cy="194865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D51F0C-CDBC-49CD-A1A4-D89E3AC2D694}">
      <dsp:nvSpPr>
        <dsp:cNvPr id="0" name=""/>
        <dsp:cNvSpPr/>
      </dsp:nvSpPr>
      <dsp:spPr>
        <a:xfrm>
          <a:off x="2190" y="1500"/>
          <a:ext cx="6091618" cy="19486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000" kern="1200" dirty="0" smtClean="0"/>
            <a:t>Odbor správy platebních povinností</a:t>
          </a:r>
          <a:endParaRPr lang="cs-CZ" sz="5000" kern="1200" dirty="0"/>
        </a:p>
      </dsp:txBody>
      <dsp:txXfrm>
        <a:off x="2190" y="1500"/>
        <a:ext cx="6091618" cy="1948656"/>
      </dsp:txXfrm>
    </dsp:sp>
    <dsp:sp modelId="{25D89B5A-4EB8-48D2-8B5F-56062AF0C75F}">
      <dsp:nvSpPr>
        <dsp:cNvPr id="0" name=""/>
        <dsp:cNvSpPr/>
      </dsp:nvSpPr>
      <dsp:spPr>
        <a:xfrm>
          <a:off x="2190" y="2113843"/>
          <a:ext cx="1922859" cy="19486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Oddělení správy ODÚ</a:t>
          </a:r>
          <a:endParaRPr lang="cs-CZ" sz="3100" kern="1200" dirty="0"/>
        </a:p>
      </dsp:txBody>
      <dsp:txXfrm>
        <a:off x="2190" y="2113843"/>
        <a:ext cx="1922859" cy="1948656"/>
      </dsp:txXfrm>
    </dsp:sp>
    <dsp:sp modelId="{DCE80FE1-0EB8-4F37-A940-BAC086884952}">
      <dsp:nvSpPr>
        <dsp:cNvPr id="0" name=""/>
        <dsp:cNvSpPr/>
      </dsp:nvSpPr>
      <dsp:spPr>
        <a:xfrm>
          <a:off x="2086570" y="2113843"/>
          <a:ext cx="1922859" cy="19486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Oddělení správy plateb</a:t>
          </a:r>
          <a:endParaRPr lang="cs-CZ" sz="3100" kern="1200" dirty="0"/>
        </a:p>
      </dsp:txBody>
      <dsp:txXfrm>
        <a:off x="2086570" y="2113843"/>
        <a:ext cx="1922859" cy="1948656"/>
      </dsp:txXfrm>
    </dsp:sp>
    <dsp:sp modelId="{19876279-F4C2-4776-9822-DCA232CFA80C}">
      <dsp:nvSpPr>
        <dsp:cNvPr id="0" name=""/>
        <dsp:cNvSpPr/>
      </dsp:nvSpPr>
      <dsp:spPr>
        <a:xfrm>
          <a:off x="4170949" y="2113843"/>
          <a:ext cx="1922859" cy="19486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Oddělení vymáhání</a:t>
          </a:r>
          <a:endParaRPr lang="cs-CZ" sz="3100" kern="1200" dirty="0"/>
        </a:p>
      </dsp:txBody>
      <dsp:txXfrm>
        <a:off x="4170949" y="2113843"/>
        <a:ext cx="1922859" cy="194865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5B666D-7A84-4594-AAC5-08D5908C7A27}">
      <dsp:nvSpPr>
        <dsp:cNvPr id="0" name=""/>
        <dsp:cNvSpPr/>
      </dsp:nvSpPr>
      <dsp:spPr>
        <a:xfrm>
          <a:off x="6915" y="732"/>
          <a:ext cx="8950656" cy="10701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baseline="0" dirty="0" smtClean="0"/>
            <a:t>Odbor výkonu daní – nalézací řízení  </a:t>
          </a:r>
          <a:endParaRPr lang="cs-CZ" sz="1800" kern="1200" baseline="0" dirty="0"/>
        </a:p>
      </dsp:txBody>
      <dsp:txXfrm>
        <a:off x="6915" y="732"/>
        <a:ext cx="8950656" cy="1070154"/>
      </dsp:txXfrm>
    </dsp:sp>
    <dsp:sp modelId="{E11F7C85-B315-495B-AEB0-C8D0905250AC}">
      <dsp:nvSpPr>
        <dsp:cNvPr id="0" name=""/>
        <dsp:cNvSpPr/>
      </dsp:nvSpPr>
      <dsp:spPr>
        <a:xfrm>
          <a:off x="15652" y="1461612"/>
          <a:ext cx="1190456" cy="51348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 6 územních  pracovišť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Brno, Ostrava, Hradec Králové, České Budějovice, Plzeň, Ústí nad Labem</a:t>
          </a:r>
          <a:endParaRPr lang="cs-CZ" sz="1600" kern="1200" dirty="0"/>
        </a:p>
      </dsp:txBody>
      <dsp:txXfrm>
        <a:off x="15652" y="1461612"/>
        <a:ext cx="1190456" cy="5134853"/>
      </dsp:txXfrm>
    </dsp:sp>
    <dsp:sp modelId="{EE85E4AC-3C53-43DB-88B5-FC40EE05B740}">
      <dsp:nvSpPr>
        <dsp:cNvPr id="0" name=""/>
        <dsp:cNvSpPr/>
      </dsp:nvSpPr>
      <dsp:spPr>
        <a:xfrm>
          <a:off x="1306107" y="1461612"/>
          <a:ext cx="1190456" cy="5135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Oddělení analýzy, vyhledávání  a řízení rizik </a:t>
          </a:r>
          <a:endParaRPr lang="cs-CZ" sz="1600" kern="1200" dirty="0"/>
        </a:p>
      </dsp:txBody>
      <dsp:txXfrm>
        <a:off x="1306107" y="1461612"/>
        <a:ext cx="1190456" cy="5135007"/>
      </dsp:txXfrm>
    </dsp:sp>
    <dsp:sp modelId="{B7658A57-C469-4F34-AC91-D73D6BAC1D66}">
      <dsp:nvSpPr>
        <dsp:cNvPr id="0" name=""/>
        <dsp:cNvSpPr/>
      </dsp:nvSpPr>
      <dsp:spPr>
        <a:xfrm>
          <a:off x="2596561" y="1461612"/>
          <a:ext cx="1190456" cy="51348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Oddělení pro správu  VDS  pro sektor I. a II.  </a:t>
          </a:r>
          <a:endParaRPr lang="cs-CZ" sz="1600" kern="1200" dirty="0"/>
        </a:p>
      </dsp:txBody>
      <dsp:txXfrm>
        <a:off x="2596561" y="1461612"/>
        <a:ext cx="1190456" cy="5134853"/>
      </dsp:txXfrm>
    </dsp:sp>
    <dsp:sp modelId="{F970CD41-BB8D-43C7-9B28-0CE65F043037}">
      <dsp:nvSpPr>
        <dsp:cNvPr id="0" name=""/>
        <dsp:cNvSpPr/>
      </dsp:nvSpPr>
      <dsp:spPr>
        <a:xfrm>
          <a:off x="3887015" y="1461612"/>
          <a:ext cx="1190456" cy="51348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Oddělení pro správu VDS pro sektor III.</a:t>
          </a:r>
          <a:endParaRPr lang="cs-CZ" sz="1600" kern="1200" dirty="0"/>
        </a:p>
      </dsp:txBody>
      <dsp:txXfrm>
        <a:off x="3887015" y="1461612"/>
        <a:ext cx="1190456" cy="5134853"/>
      </dsp:txXfrm>
    </dsp:sp>
    <dsp:sp modelId="{4C239BB6-A4CD-40B9-B62C-03AD4D83EFD4}">
      <dsp:nvSpPr>
        <dsp:cNvPr id="0" name=""/>
        <dsp:cNvSpPr/>
      </dsp:nvSpPr>
      <dsp:spPr>
        <a:xfrm>
          <a:off x="5177470" y="1461612"/>
          <a:ext cx="1190456" cy="51348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Oddělení pro správu VDS pro sektor IV.</a:t>
          </a:r>
          <a:endParaRPr lang="cs-CZ" sz="1600" kern="1200" dirty="0"/>
        </a:p>
      </dsp:txBody>
      <dsp:txXfrm>
        <a:off x="5177470" y="1461612"/>
        <a:ext cx="1190456" cy="5134853"/>
      </dsp:txXfrm>
    </dsp:sp>
    <dsp:sp modelId="{CE9B1DAD-0A71-4401-B338-67730370EF7C}">
      <dsp:nvSpPr>
        <dsp:cNvPr id="0" name=""/>
        <dsp:cNvSpPr/>
      </dsp:nvSpPr>
      <dsp:spPr>
        <a:xfrm>
          <a:off x="6467924" y="1461612"/>
          <a:ext cx="1190456" cy="51348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Oddělení pro správu dotací a agendu státního dozoru   </a:t>
          </a:r>
          <a:endParaRPr lang="cs-CZ" sz="1600" kern="1200" dirty="0"/>
        </a:p>
      </dsp:txBody>
      <dsp:txXfrm>
        <a:off x="6467924" y="1461612"/>
        <a:ext cx="1190456" cy="5134853"/>
      </dsp:txXfrm>
    </dsp:sp>
    <dsp:sp modelId="{060DEEEE-9701-4E51-A0F1-84F86D811674}">
      <dsp:nvSpPr>
        <dsp:cNvPr id="0" name=""/>
        <dsp:cNvSpPr/>
      </dsp:nvSpPr>
      <dsp:spPr>
        <a:xfrm>
          <a:off x="7758379" y="1461612"/>
          <a:ext cx="1190456" cy="51348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Oddělení pro správu DPFOZČ  a DSL </a:t>
          </a:r>
          <a:endParaRPr lang="cs-CZ" sz="1600" kern="1200" dirty="0"/>
        </a:p>
      </dsp:txBody>
      <dsp:txXfrm>
        <a:off x="7758379" y="1461612"/>
        <a:ext cx="1190456" cy="5134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2944E-69F8-4272-8505-BD62E2963AAF}" type="datetimeFigureOut">
              <a:rPr lang="cs-CZ"/>
              <a:pPr>
                <a:defRPr/>
              </a:pPr>
              <a:t>13.12.2011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B5F62-E668-4946-A93D-3FF00C3C3F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7E0A6-36C9-4520-88B9-35845C3B9CE2}" type="datetimeFigureOut">
              <a:rPr lang="cs-CZ"/>
              <a:pPr>
                <a:defRPr/>
              </a:pPr>
              <a:t>13.12.2011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E3EE9-8FDE-49BA-8B58-64B50CF35C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F9CDB-43F3-42F6-AD1D-B67C4C315789}" type="datetimeFigureOut">
              <a:rPr lang="cs-CZ"/>
              <a:pPr>
                <a:defRPr/>
              </a:pPr>
              <a:t>13.12.2011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8DBB3-5096-4E2A-A592-A83EA25EA7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EE84A-90B4-4EAB-9948-CBBDA3DD0F33}" type="datetimeFigureOut">
              <a:rPr lang="cs-CZ"/>
              <a:pPr>
                <a:defRPr/>
              </a:pPr>
              <a:t>13.12.2011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2FC62-3B0C-460E-BCF1-9C12827C03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67C28-E627-409C-A8FE-AB4D17F17AC6}" type="datetimeFigureOut">
              <a:rPr lang="cs-CZ"/>
              <a:pPr>
                <a:defRPr/>
              </a:pPr>
              <a:t>13.12.2011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733F1-7054-4CE4-A5B6-F53AAEE262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DEA9B-F7AC-4985-A587-16803D1DF9D5}" type="datetimeFigureOut">
              <a:rPr lang="cs-CZ"/>
              <a:pPr>
                <a:defRPr/>
              </a:pPr>
              <a:t>13.12.2011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528F4-2F07-426F-8386-CB7119706E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E8025-55B4-4C8B-9E35-E8E7B7567E04}" type="datetimeFigureOut">
              <a:rPr lang="cs-CZ"/>
              <a:pPr>
                <a:defRPr/>
              </a:pPr>
              <a:t>13.12.2011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F3A7-89BC-491C-A695-5151485D37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350E6-EDC1-4C2C-828F-C9E115BDB26F}" type="datetimeFigureOut">
              <a:rPr lang="cs-CZ"/>
              <a:pPr>
                <a:defRPr/>
              </a:pPr>
              <a:t>13.12.2011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F7F29-60BA-429D-AF99-5714E6F744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6E755-3835-4BD9-AEE8-067C97254C23}" type="datetimeFigureOut">
              <a:rPr lang="cs-CZ"/>
              <a:pPr>
                <a:defRPr/>
              </a:pPr>
              <a:t>13.12.2011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FF28A-48CE-4D31-9981-44CE7AE597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43A75-114B-4A86-94AF-9DABD88E9B73}" type="datetimeFigureOut">
              <a:rPr lang="cs-CZ"/>
              <a:pPr>
                <a:defRPr/>
              </a:pPr>
              <a:t>13.12.2011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C358C-5ED8-4C2A-8A96-F168B38AFF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B04BF-6C8B-4482-B19B-AE9C5C2F5CD4}" type="datetimeFigureOut">
              <a:rPr lang="cs-CZ"/>
              <a:pPr>
                <a:defRPr/>
              </a:pPr>
              <a:t>13.12.2011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A5A0E-7255-4551-8A36-093E6F60DD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7CFD74-1DA9-479B-A03F-7B59EE57C9E8}" type="datetimeFigureOut">
              <a:rPr lang="cs-CZ"/>
              <a:pPr>
                <a:defRPr/>
              </a:pPr>
              <a:t>13.12.2011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B50082-A967-48CC-A812-05B62E6B6A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484313"/>
            <a:ext cx="7772400" cy="2116137"/>
          </a:xfrm>
          <a:ln>
            <a:solidFill>
              <a:srgbClr val="0070C0"/>
            </a:solidFill>
          </a:ln>
        </p:spPr>
        <p:txBody>
          <a:bodyPr/>
          <a:lstStyle/>
          <a:p>
            <a:pPr eaLnBrk="1" hangingPunct="1"/>
            <a:r>
              <a:rPr lang="cs-CZ" dirty="0" smtClean="0"/>
              <a:t>Specializovaný finanční úřad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IFA 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13. </a:t>
            </a:r>
            <a:r>
              <a:rPr lang="cs-CZ" dirty="0" smtClean="0"/>
              <a:t>12. 2011 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mtClean="0"/>
              <a:t>Ludmila Klimešová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chemeClr val="accent1"/>
                </a:solidFill>
              </a:rPr>
              <a:t>Organizační uspořádání SFÚ</a:t>
            </a:r>
            <a:br>
              <a:rPr lang="cs-CZ" dirty="0" smtClean="0">
                <a:solidFill>
                  <a:schemeClr val="accent1"/>
                </a:solidFill>
              </a:rPr>
            </a:b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2400" dirty="0" smtClean="0"/>
              <a:t>Model organizace dle systematiky DŘ (přípravné X nalézací X o placení)</a:t>
            </a:r>
          </a:p>
          <a:p>
            <a:pPr lvl="1" eaLnBrk="1" hangingPunct="1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2400" dirty="0" smtClean="0"/>
              <a:t>Značné zjednodušení přenosu  informací a tím omezení rizika jejich ztráty či nepředání</a:t>
            </a:r>
          </a:p>
          <a:p>
            <a:pPr lvl="1" eaLnBrk="1" hangingPunct="1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2400" dirty="0" smtClean="0"/>
              <a:t>Orientace na hmotně právní specializaci i v rámci specializace procesní  (nalézací řízení X o placení). Rutinní správa daňových záležitostí subjektů přesunuta více do útvaru správy plateb</a:t>
            </a:r>
          </a:p>
          <a:p>
            <a:pPr lvl="1" eaLnBrk="1" hangingPunct="1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2400" dirty="0" smtClean="0"/>
              <a:t>Odlišná organizace daňových útvarů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chemeClr val="accent1"/>
                </a:solidFill>
              </a:rPr>
              <a:t>Organizační uspořádání SFÚ</a:t>
            </a:r>
            <a:br>
              <a:rPr lang="cs-CZ" dirty="0" smtClean="0">
                <a:solidFill>
                  <a:schemeClr val="accent1"/>
                </a:solidFill>
              </a:rPr>
            </a:b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lvl="1" eaLnBrk="1" hangingPunct="1">
              <a:buFont typeface="Courier New" pitchFamily="49" charset="0"/>
              <a:buChar char="o"/>
            </a:pPr>
            <a:r>
              <a:rPr lang="cs-CZ" sz="2400" dirty="0" smtClean="0"/>
              <a:t>přehlednější a komplexnější správa, vyšší míra znalosti a povědomí o subjektu, jednotná správa platebních povinností (ODÚ) u jednoho subjektu  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cs-CZ" sz="2400" dirty="0" smtClean="0"/>
              <a:t>rychlejší a efektivnější možnost vedení příslušného řízení bez nutnosti zdržující komunikace a výměny informací mezi útvary, současně lze ze stejného důvodu operativněji reagovat na neplnění povinností či nezákonné jednání ze strany subjektu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cs-CZ" sz="2400" dirty="0" smtClean="0"/>
              <a:t>vyšší míra znalost í provázanosti údajů v DAP s ekonomickou činností subjektu 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Organizační diagram SFÚ</a:t>
            </a:r>
            <a:endParaRPr lang="cs-CZ" dirty="0">
              <a:solidFill>
                <a:schemeClr val="accent1"/>
              </a:solidFill>
            </a:endParaRPr>
          </a:p>
        </p:txBody>
      </p:sp>
      <p:graphicFrame>
        <p:nvGraphicFramePr>
          <p:cNvPr id="21" name="Diagram 20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79512" y="0"/>
          <a:ext cx="8964488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Právní rámec vzniku SFÚ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600" dirty="0" smtClean="0"/>
              <a:t>Zákon  č. 531/1990 Sb., o ÚFO</a:t>
            </a:r>
          </a:p>
          <a:p>
            <a:pPr lvl="1" eaLnBrk="1" hangingPunct="1"/>
            <a:r>
              <a:rPr lang="cs-CZ" sz="2400" dirty="0" smtClean="0"/>
              <a:t>§ 9a ve znění novel (zák. č. 199/2010 Sb., zák. č. 30/2011 Sb., poslední novela projednávána PSČR)</a:t>
            </a:r>
          </a:p>
          <a:p>
            <a:pPr lvl="1" eaLnBrk="1" hangingPunct="1"/>
            <a:r>
              <a:rPr lang="cs-CZ" sz="2000" dirty="0" smtClean="0"/>
              <a:t>Účinnost od 1. 1. 2012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z="2600" dirty="0" smtClean="0"/>
              <a:t>X</a:t>
            </a:r>
          </a:p>
          <a:p>
            <a:pPr eaLnBrk="1" hangingPunct="1"/>
            <a:r>
              <a:rPr lang="cs-CZ" sz="2600" dirty="0" smtClean="0"/>
              <a:t>Souvislost se zákonem  o finanční správě (tzv. 14+1)</a:t>
            </a:r>
          </a:p>
          <a:p>
            <a:pPr lvl="1" eaLnBrk="1" hangingPunct="1"/>
            <a:r>
              <a:rPr lang="cs-CZ" sz="2400" dirty="0" smtClean="0"/>
              <a:t>Účinnost byla odložena na 1.1.2013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Zákon č. 531/1990 Sb. o ÚFO</a:t>
            </a:r>
            <a:br>
              <a:rPr lang="cs-CZ" dirty="0" smtClean="0">
                <a:solidFill>
                  <a:schemeClr val="accent1"/>
                </a:solidFill>
              </a:rPr>
            </a:br>
            <a:r>
              <a:rPr lang="cs-CZ" dirty="0" smtClean="0">
                <a:solidFill>
                  <a:schemeClr val="accent1"/>
                </a:solidFill>
              </a:rPr>
              <a:t>§ 9a + přechodná ustanovení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dirty="0" smtClean="0"/>
              <a:t>Odst. 1 - Místní příslušnost – celá ČR</a:t>
            </a:r>
          </a:p>
          <a:p>
            <a:pPr eaLnBrk="1" hangingPunct="1"/>
            <a:endParaRPr lang="cs-CZ" sz="2400" dirty="0" smtClean="0"/>
          </a:p>
          <a:p>
            <a:pPr eaLnBrk="1" hangingPunct="1"/>
            <a:r>
              <a:rPr lang="cs-CZ" sz="2400" dirty="0" smtClean="0"/>
              <a:t>Odst. 2 – Věcná působnost – totožná jako u FÚ v sídlech krajských měst </a:t>
            </a:r>
          </a:p>
          <a:p>
            <a:pPr lvl="1" eaLnBrk="1" hangingPunct="1"/>
            <a:r>
              <a:rPr lang="cs-CZ" sz="2400" dirty="0" smtClean="0"/>
              <a:t>Jen u vybraných subjektů </a:t>
            </a:r>
          </a:p>
          <a:p>
            <a:pPr lvl="1" eaLnBrk="1" hangingPunct="1"/>
            <a:r>
              <a:rPr lang="cs-CZ" sz="2400" dirty="0" smtClean="0"/>
              <a:t>S výjimkou daní, u nichž může být současně místně příslušných více FÚ (např. daň z nemovitostí)</a:t>
            </a:r>
          </a:p>
          <a:p>
            <a:pPr lvl="1" eaLnBrk="1" hangingPunct="1"/>
            <a:r>
              <a:rPr lang="cs-CZ" sz="2400" dirty="0" smtClean="0"/>
              <a:t>Netýká se správy tzv.  plátcových pokladen  </a:t>
            </a:r>
          </a:p>
          <a:p>
            <a:pPr lvl="2" eaLnBrk="1" hangingPunct="1">
              <a:buFontTx/>
              <a:buNone/>
            </a:pPr>
            <a:endParaRPr lang="cs-CZ" dirty="0" smtClean="0"/>
          </a:p>
          <a:p>
            <a:pPr eaLnBrk="1" hangingPunct="1"/>
            <a:r>
              <a:rPr lang="cs-CZ" sz="2400" dirty="0" smtClean="0"/>
              <a:t>Odst. 3 - Odvolacím orgánem je FŘ pro hlavní město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Zákon č. 531/1990 Sb. o ÚFO</a:t>
            </a:r>
            <a:br>
              <a:rPr lang="cs-CZ" dirty="0" smtClean="0">
                <a:solidFill>
                  <a:schemeClr val="accent1"/>
                </a:solidFill>
              </a:rPr>
            </a:br>
            <a:r>
              <a:rPr lang="cs-CZ" dirty="0" smtClean="0">
                <a:solidFill>
                  <a:schemeClr val="accent1"/>
                </a:solidFill>
              </a:rPr>
              <a:t>§ 9a + přechodná ustanovení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Odst. 7 – změna místní příslušnosti pod SFÚ dle ustanovení DŘ</a:t>
            </a:r>
          </a:p>
          <a:p>
            <a:pPr lvl="1" eaLnBrk="1" hangingPunct="1"/>
            <a:r>
              <a:rPr lang="cs-CZ" sz="1800" dirty="0" smtClean="0"/>
              <a:t>K 1. 1. 2012 dochází u vybraných subjektů k naplnění zákonných podmínek pro ZMP na SFÚ</a:t>
            </a:r>
          </a:p>
          <a:p>
            <a:pPr lvl="1" eaLnBrk="1" hangingPunct="1"/>
            <a:endParaRPr lang="cs-CZ" sz="1800" dirty="0" smtClean="0"/>
          </a:p>
          <a:p>
            <a:pPr lvl="1" eaLnBrk="1" hangingPunct="1"/>
            <a:r>
              <a:rPr lang="cs-CZ" sz="1800" dirty="0" smtClean="0"/>
              <a:t>Samotná ZMP však procedurálně proběhne dle odpovídajících ustanovení DŘ</a:t>
            </a:r>
          </a:p>
          <a:p>
            <a:pPr lvl="1" eaLnBrk="1" hangingPunct="1"/>
            <a:endParaRPr lang="cs-CZ" sz="1800" dirty="0" smtClean="0"/>
          </a:p>
          <a:p>
            <a:pPr lvl="1" eaLnBrk="1" hangingPunct="1"/>
            <a:r>
              <a:rPr lang="cs-CZ" sz="1800" dirty="0" smtClean="0"/>
              <a:t>Příprava harmonogramu a požadavek na provedení či dokončení řízení či postupů na původních FÚ před zahájením a dokončením ZMP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0070C0"/>
                </a:solidFill>
              </a:rPr>
              <a:t>Sektorové členění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571500" indent="-57150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cs-CZ" dirty="0" smtClean="0"/>
              <a:t>Primární sektor </a:t>
            </a:r>
          </a:p>
          <a:p>
            <a:pPr marL="1028700" lvl="1" indent="-5715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/>
              <a:t>Zemědělství, lesnictví,  hornictví, těžba surovin</a:t>
            </a:r>
          </a:p>
          <a:p>
            <a:pPr marL="571500" indent="-57150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cs-CZ" dirty="0" smtClean="0"/>
              <a:t>Sekundární sektor – výroba a průmysl</a:t>
            </a:r>
          </a:p>
          <a:p>
            <a:pPr marL="1028700" lvl="1" indent="-5715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/>
              <a:t>Strojírenství, stavebnictví , automobilový průmysl, chemický průmysl,  energetika…….</a:t>
            </a:r>
          </a:p>
          <a:p>
            <a:pPr marL="571500" indent="-57150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cs-CZ" dirty="0" smtClean="0"/>
              <a:t>Sektor služeb</a:t>
            </a:r>
          </a:p>
          <a:p>
            <a:pPr marL="1028700" lvl="1" indent="-5715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/>
              <a:t>Obchod, doprava, média, telekomunikační průmysl, zábava, sport,kultura, poradenské služby..</a:t>
            </a:r>
          </a:p>
          <a:p>
            <a:pPr marL="571500" indent="-57150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cs-CZ" dirty="0" smtClean="0"/>
              <a:t>Finanční sektor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692696"/>
            <a:ext cx="8748712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ovéPole 2"/>
          <p:cNvSpPr txBox="1">
            <a:spLocks noChangeArrowheads="1"/>
          </p:cNvSpPr>
          <p:nvPr/>
        </p:nvSpPr>
        <p:spPr bwMode="auto">
          <a:xfrm>
            <a:off x="755650" y="2276475"/>
            <a:ext cx="1008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dirty="0">
                <a:latin typeface="Calibri" pitchFamily="34" charset="0"/>
              </a:rPr>
              <a:t>1/3/8/1</a:t>
            </a:r>
          </a:p>
          <a:p>
            <a:r>
              <a:rPr lang="cs-CZ" b="1" dirty="0">
                <a:latin typeface="Calibri" pitchFamily="34" charset="0"/>
              </a:rPr>
              <a:t>      </a:t>
            </a:r>
          </a:p>
        </p:txBody>
      </p:sp>
      <p:sp>
        <p:nvSpPr>
          <p:cNvPr id="4100" name="TextovéPole 3"/>
          <p:cNvSpPr txBox="1">
            <a:spLocks noChangeArrowheads="1"/>
          </p:cNvSpPr>
          <p:nvPr/>
        </p:nvSpPr>
        <p:spPr bwMode="auto">
          <a:xfrm>
            <a:off x="1331640" y="3356992"/>
            <a:ext cx="1152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dirty="0">
                <a:latin typeface="Calibri" pitchFamily="34" charset="0"/>
              </a:rPr>
              <a:t>1/14/3/1</a:t>
            </a:r>
          </a:p>
          <a:p>
            <a:r>
              <a:rPr lang="cs-CZ" b="1" dirty="0">
                <a:latin typeface="Calibri" pitchFamily="34" charset="0"/>
              </a:rPr>
              <a:t>       </a:t>
            </a:r>
          </a:p>
        </p:txBody>
      </p:sp>
      <p:sp>
        <p:nvSpPr>
          <p:cNvPr id="4101" name="TextovéPole 4"/>
          <p:cNvSpPr txBox="1">
            <a:spLocks noChangeArrowheads="1"/>
          </p:cNvSpPr>
          <p:nvPr/>
        </p:nvSpPr>
        <p:spPr bwMode="auto">
          <a:xfrm>
            <a:off x="2195513" y="1628775"/>
            <a:ext cx="15128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dirty="0" smtClean="0">
                <a:latin typeface="Calibri" pitchFamily="34" charset="0"/>
              </a:rPr>
              <a:t>8/39/21/1</a:t>
            </a:r>
            <a:endParaRPr lang="cs-CZ" b="1" dirty="0">
              <a:latin typeface="Calibri" pitchFamily="34" charset="0"/>
            </a:endParaRPr>
          </a:p>
        </p:txBody>
      </p:sp>
      <p:sp>
        <p:nvSpPr>
          <p:cNvPr id="4102" name="TextovéPole 5"/>
          <p:cNvSpPr txBox="1">
            <a:spLocks noChangeArrowheads="1"/>
          </p:cNvSpPr>
          <p:nvPr/>
        </p:nvSpPr>
        <p:spPr bwMode="auto">
          <a:xfrm>
            <a:off x="3563938" y="1125538"/>
            <a:ext cx="1584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dirty="0">
                <a:latin typeface="Calibri" pitchFamily="34" charset="0"/>
              </a:rPr>
              <a:t>3/17/4/0</a:t>
            </a:r>
          </a:p>
          <a:p>
            <a:r>
              <a:rPr lang="cs-CZ" b="1" dirty="0">
                <a:latin typeface="Calibri" pitchFamily="34" charset="0"/>
              </a:rPr>
              <a:t>          </a:t>
            </a:r>
          </a:p>
        </p:txBody>
      </p:sp>
      <p:sp>
        <p:nvSpPr>
          <p:cNvPr id="4103" name="TextovéPole 6"/>
          <p:cNvSpPr txBox="1">
            <a:spLocks noChangeArrowheads="1"/>
          </p:cNvSpPr>
          <p:nvPr/>
        </p:nvSpPr>
        <p:spPr bwMode="auto">
          <a:xfrm>
            <a:off x="2915816" y="3140968"/>
            <a:ext cx="14398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dirty="0">
                <a:latin typeface="Calibri" pitchFamily="34" charset="0"/>
              </a:rPr>
              <a:t>0/35/25/1</a:t>
            </a:r>
          </a:p>
          <a:p>
            <a:r>
              <a:rPr lang="cs-CZ" b="1" dirty="0">
                <a:latin typeface="Calibri" pitchFamily="34" charset="0"/>
              </a:rPr>
              <a:t>         </a:t>
            </a:r>
          </a:p>
        </p:txBody>
      </p:sp>
      <p:sp>
        <p:nvSpPr>
          <p:cNvPr id="4104" name="TextovéPole 7"/>
          <p:cNvSpPr txBox="1">
            <a:spLocks noChangeArrowheads="1"/>
          </p:cNvSpPr>
          <p:nvPr/>
        </p:nvSpPr>
        <p:spPr bwMode="auto">
          <a:xfrm>
            <a:off x="2915816" y="2276872"/>
            <a:ext cx="1800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dirty="0">
                <a:latin typeface="Calibri" pitchFamily="34" charset="0"/>
              </a:rPr>
              <a:t>0/67/232/153</a:t>
            </a:r>
          </a:p>
          <a:p>
            <a:r>
              <a:rPr lang="cs-CZ" b="1" dirty="0">
                <a:latin typeface="Calibri" pitchFamily="34" charset="0"/>
              </a:rPr>
              <a:t>      </a:t>
            </a:r>
          </a:p>
        </p:txBody>
      </p:sp>
      <p:sp>
        <p:nvSpPr>
          <p:cNvPr id="4105" name="TextovéPole 8"/>
          <p:cNvSpPr txBox="1">
            <a:spLocks noChangeArrowheads="1"/>
          </p:cNvSpPr>
          <p:nvPr/>
        </p:nvSpPr>
        <p:spPr bwMode="auto">
          <a:xfrm>
            <a:off x="4572000" y="1916113"/>
            <a:ext cx="13684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dirty="0">
                <a:latin typeface="Calibri" pitchFamily="34" charset="0"/>
              </a:rPr>
              <a:t>3/10/3/0</a:t>
            </a:r>
          </a:p>
        </p:txBody>
      </p:sp>
      <p:sp>
        <p:nvSpPr>
          <p:cNvPr id="4106" name="TextovéPole 9"/>
          <p:cNvSpPr txBox="1">
            <a:spLocks noChangeArrowheads="1"/>
          </p:cNvSpPr>
          <p:nvPr/>
        </p:nvSpPr>
        <p:spPr bwMode="auto">
          <a:xfrm>
            <a:off x="5003800" y="2924175"/>
            <a:ext cx="13684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dirty="0">
                <a:latin typeface="Calibri" pitchFamily="34" charset="0"/>
              </a:rPr>
              <a:t>0/14/3/1</a:t>
            </a:r>
          </a:p>
          <a:p>
            <a:r>
              <a:rPr lang="cs-CZ" b="1" dirty="0">
                <a:latin typeface="Calibri" pitchFamily="34" charset="0"/>
              </a:rPr>
              <a:t>         </a:t>
            </a:r>
          </a:p>
        </p:txBody>
      </p:sp>
      <p:sp>
        <p:nvSpPr>
          <p:cNvPr id="4107" name="TextovéPole 10"/>
          <p:cNvSpPr txBox="1">
            <a:spLocks noChangeArrowheads="1"/>
          </p:cNvSpPr>
          <p:nvPr/>
        </p:nvSpPr>
        <p:spPr bwMode="auto">
          <a:xfrm>
            <a:off x="6443663" y="3357563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dirty="0">
                <a:latin typeface="Calibri" pitchFamily="34" charset="0"/>
              </a:rPr>
              <a:t>1/12/6/0</a:t>
            </a:r>
          </a:p>
        </p:txBody>
      </p:sp>
      <p:sp>
        <p:nvSpPr>
          <p:cNvPr id="4108" name="TextovéPole 11"/>
          <p:cNvSpPr txBox="1">
            <a:spLocks noChangeArrowheads="1"/>
          </p:cNvSpPr>
          <p:nvPr/>
        </p:nvSpPr>
        <p:spPr bwMode="auto">
          <a:xfrm>
            <a:off x="7308850" y="2997200"/>
            <a:ext cx="1835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dirty="0">
                <a:latin typeface="Calibri" pitchFamily="34" charset="0"/>
              </a:rPr>
              <a:t>3/34/23/2</a:t>
            </a:r>
          </a:p>
          <a:p>
            <a:r>
              <a:rPr lang="cs-CZ" b="1" dirty="0">
                <a:latin typeface="Calibri" pitchFamily="34" charset="0"/>
              </a:rPr>
              <a:t>          </a:t>
            </a:r>
          </a:p>
        </p:txBody>
      </p:sp>
      <p:sp>
        <p:nvSpPr>
          <p:cNvPr id="4109" name="TextovéPole 12"/>
          <p:cNvSpPr txBox="1">
            <a:spLocks noChangeArrowheads="1"/>
          </p:cNvSpPr>
          <p:nvPr/>
        </p:nvSpPr>
        <p:spPr bwMode="auto">
          <a:xfrm>
            <a:off x="2700338" y="4437063"/>
            <a:ext cx="1150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dirty="0">
                <a:latin typeface="Calibri" pitchFamily="34" charset="0"/>
              </a:rPr>
              <a:t>0/10/6/2</a:t>
            </a:r>
          </a:p>
        </p:txBody>
      </p:sp>
      <p:sp>
        <p:nvSpPr>
          <p:cNvPr id="4110" name="TextovéPole 13"/>
          <p:cNvSpPr txBox="1">
            <a:spLocks noChangeArrowheads="1"/>
          </p:cNvSpPr>
          <p:nvPr/>
        </p:nvSpPr>
        <p:spPr bwMode="auto">
          <a:xfrm>
            <a:off x="5724525" y="4508500"/>
            <a:ext cx="14398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dirty="0">
                <a:latin typeface="Calibri" pitchFamily="34" charset="0"/>
              </a:rPr>
              <a:t>5/29/36/4</a:t>
            </a:r>
          </a:p>
          <a:p>
            <a:r>
              <a:rPr lang="cs-CZ" b="1" dirty="0">
                <a:latin typeface="Calibri" pitchFamily="34" charset="0"/>
              </a:rPr>
              <a:t>        </a:t>
            </a:r>
          </a:p>
        </p:txBody>
      </p:sp>
      <p:sp>
        <p:nvSpPr>
          <p:cNvPr id="4111" name="TextovéPole 14"/>
          <p:cNvSpPr txBox="1">
            <a:spLocks noChangeArrowheads="1"/>
          </p:cNvSpPr>
          <p:nvPr/>
        </p:nvSpPr>
        <p:spPr bwMode="auto">
          <a:xfrm>
            <a:off x="6948488" y="4365625"/>
            <a:ext cx="1295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alibri" pitchFamily="34" charset="0"/>
              </a:rPr>
              <a:t>2/13/34/2</a:t>
            </a:r>
          </a:p>
        </p:txBody>
      </p:sp>
      <p:sp>
        <p:nvSpPr>
          <p:cNvPr id="4112" name="TextovéPole 15"/>
          <p:cNvSpPr txBox="1">
            <a:spLocks noChangeArrowheads="1"/>
          </p:cNvSpPr>
          <p:nvPr/>
        </p:nvSpPr>
        <p:spPr bwMode="auto">
          <a:xfrm>
            <a:off x="4284663" y="4005263"/>
            <a:ext cx="14398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alibri" pitchFamily="34" charset="0"/>
              </a:rPr>
              <a:t>3/11/3/0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0070C0"/>
                </a:solidFill>
              </a:rPr>
              <a:t>Komplexní správa VDS</a:t>
            </a:r>
          </a:p>
        </p:txBody>
      </p:sp>
      <p:sp>
        <p:nvSpPr>
          <p:cNvPr id="3" name="Krychle 2"/>
          <p:cNvSpPr/>
          <p:nvPr/>
        </p:nvSpPr>
        <p:spPr>
          <a:xfrm>
            <a:off x="1979613" y="1628775"/>
            <a:ext cx="6192837" cy="4608513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2771775" y="2781300"/>
            <a:ext cx="0" cy="338455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5" name="TextovéPole 6"/>
          <p:cNvSpPr txBox="1">
            <a:spLocks noChangeArrowheads="1"/>
          </p:cNvSpPr>
          <p:nvPr/>
        </p:nvSpPr>
        <p:spPr bwMode="auto">
          <a:xfrm rot="-5400000">
            <a:off x="1440656" y="3948907"/>
            <a:ext cx="1871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Daň z </a:t>
            </a:r>
            <a:r>
              <a:rPr lang="cs-CZ" sz="2000">
                <a:latin typeface="Calibri" pitchFamily="34" charset="0"/>
              </a:rPr>
              <a:t>příjmu</a:t>
            </a:r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3635375" y="2781300"/>
            <a:ext cx="0" cy="338455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7" name="TextovéPole 10"/>
          <p:cNvSpPr txBox="1">
            <a:spLocks noChangeArrowheads="1"/>
          </p:cNvSpPr>
          <p:nvPr/>
        </p:nvSpPr>
        <p:spPr bwMode="auto">
          <a:xfrm rot="-5400000">
            <a:off x="2844007" y="4077494"/>
            <a:ext cx="792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DPH</a:t>
            </a:r>
          </a:p>
        </p:txBody>
      </p:sp>
      <p:cxnSp>
        <p:nvCxnSpPr>
          <p:cNvPr id="13" name="Přímá spojovací čára 12"/>
          <p:cNvCxnSpPr>
            <a:stCxn id="3" idx="1"/>
            <a:endCxn id="3" idx="3"/>
          </p:cNvCxnSpPr>
          <p:nvPr/>
        </p:nvCxnSpPr>
        <p:spPr>
          <a:xfrm>
            <a:off x="4500563" y="2781300"/>
            <a:ext cx="0" cy="34559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9" name="TextovéPole 13"/>
          <p:cNvSpPr txBox="1">
            <a:spLocks noChangeArrowheads="1"/>
          </p:cNvSpPr>
          <p:nvPr/>
        </p:nvSpPr>
        <p:spPr bwMode="auto">
          <a:xfrm rot="-5400000">
            <a:off x="2807494" y="4042569"/>
            <a:ext cx="2447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Daň z příjmů ze závislé činnosti</a:t>
            </a:r>
          </a:p>
        </p:txBody>
      </p:sp>
      <p:cxnSp>
        <p:nvCxnSpPr>
          <p:cNvPr id="17" name="Přímá spojovací čára 16"/>
          <p:cNvCxnSpPr/>
          <p:nvPr/>
        </p:nvCxnSpPr>
        <p:spPr>
          <a:xfrm>
            <a:off x="5219700" y="2781300"/>
            <a:ext cx="0" cy="338455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1" name="TextovéPole 18"/>
          <p:cNvSpPr txBox="1">
            <a:spLocks noChangeArrowheads="1"/>
          </p:cNvSpPr>
          <p:nvPr/>
        </p:nvSpPr>
        <p:spPr bwMode="auto">
          <a:xfrm rot="-5400000">
            <a:off x="4103688" y="4432300"/>
            <a:ext cx="15128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Správa dotací</a:t>
            </a:r>
          </a:p>
        </p:txBody>
      </p:sp>
      <p:cxnSp>
        <p:nvCxnSpPr>
          <p:cNvPr id="21" name="Přímá spojovací čára 20"/>
          <p:cNvCxnSpPr/>
          <p:nvPr/>
        </p:nvCxnSpPr>
        <p:spPr>
          <a:xfrm>
            <a:off x="6011863" y="2781300"/>
            <a:ext cx="0" cy="338455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3" name="TextovéPole 27"/>
          <p:cNvSpPr txBox="1">
            <a:spLocks noChangeArrowheads="1"/>
          </p:cNvSpPr>
          <p:nvPr/>
        </p:nvSpPr>
        <p:spPr bwMode="auto">
          <a:xfrm rot="-5400000">
            <a:off x="4752181" y="4144169"/>
            <a:ext cx="1800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Státní dozor</a:t>
            </a:r>
          </a:p>
        </p:txBody>
      </p:sp>
      <p:sp>
        <p:nvSpPr>
          <p:cNvPr id="5134" name="TextovéPole 28"/>
          <p:cNvSpPr txBox="1">
            <a:spLocks noChangeArrowheads="1"/>
          </p:cNvSpPr>
          <p:nvPr/>
        </p:nvSpPr>
        <p:spPr bwMode="auto">
          <a:xfrm rot="-5400000">
            <a:off x="6084093" y="4148932"/>
            <a:ext cx="7921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DSL</a:t>
            </a:r>
          </a:p>
        </p:txBody>
      </p:sp>
      <p:cxnSp>
        <p:nvCxnSpPr>
          <p:cNvPr id="32" name="Přímá spojovací čára 31"/>
          <p:cNvCxnSpPr/>
          <p:nvPr/>
        </p:nvCxnSpPr>
        <p:spPr>
          <a:xfrm flipV="1">
            <a:off x="7019925" y="2565400"/>
            <a:ext cx="1152525" cy="10795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>
            <a:endCxn id="3" idx="5"/>
          </p:cNvCxnSpPr>
          <p:nvPr/>
        </p:nvCxnSpPr>
        <p:spPr>
          <a:xfrm flipV="1">
            <a:off x="7019925" y="3357563"/>
            <a:ext cx="1152525" cy="10795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 flipV="1">
            <a:off x="7019925" y="4149725"/>
            <a:ext cx="1152525" cy="10795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8" name="TextovéPole 43"/>
          <p:cNvSpPr txBox="1">
            <a:spLocks noChangeArrowheads="1"/>
          </p:cNvSpPr>
          <p:nvPr/>
        </p:nvSpPr>
        <p:spPr bwMode="auto">
          <a:xfrm rot="-2650733">
            <a:off x="6848475" y="2441575"/>
            <a:ext cx="1655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Těžba surovin</a:t>
            </a:r>
          </a:p>
        </p:txBody>
      </p:sp>
      <p:sp>
        <p:nvSpPr>
          <p:cNvPr id="5139" name="TextovéPole 45"/>
          <p:cNvSpPr txBox="1">
            <a:spLocks noChangeArrowheads="1"/>
          </p:cNvSpPr>
          <p:nvPr/>
        </p:nvSpPr>
        <p:spPr bwMode="auto">
          <a:xfrm rot="-2325721">
            <a:off x="6967538" y="3084513"/>
            <a:ext cx="16573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Výroba  průmysl</a:t>
            </a:r>
          </a:p>
        </p:txBody>
      </p:sp>
      <p:sp>
        <p:nvSpPr>
          <p:cNvPr id="5140" name="TextovéPole 46"/>
          <p:cNvSpPr txBox="1">
            <a:spLocks noChangeArrowheads="1"/>
          </p:cNvSpPr>
          <p:nvPr/>
        </p:nvSpPr>
        <p:spPr bwMode="auto">
          <a:xfrm rot="-2059392">
            <a:off x="6915150" y="4056063"/>
            <a:ext cx="1416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Služby</a:t>
            </a:r>
          </a:p>
        </p:txBody>
      </p:sp>
      <p:sp>
        <p:nvSpPr>
          <p:cNvPr id="5141" name="TextovéPole 47"/>
          <p:cNvSpPr txBox="1">
            <a:spLocks noChangeArrowheads="1"/>
          </p:cNvSpPr>
          <p:nvPr/>
        </p:nvSpPr>
        <p:spPr bwMode="auto">
          <a:xfrm rot="-2543032">
            <a:off x="6884988" y="4710113"/>
            <a:ext cx="16843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Finanční instituce</a:t>
            </a:r>
          </a:p>
        </p:txBody>
      </p:sp>
      <p:sp>
        <p:nvSpPr>
          <p:cNvPr id="5142" name="TextovéPole 53"/>
          <p:cNvSpPr txBox="1">
            <a:spLocks noChangeArrowheads="1"/>
          </p:cNvSpPr>
          <p:nvPr/>
        </p:nvSpPr>
        <p:spPr bwMode="auto">
          <a:xfrm rot="-5400000">
            <a:off x="7577932" y="3582194"/>
            <a:ext cx="21971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latin typeface="Calibri" pitchFamily="34" charset="0"/>
              </a:rPr>
              <a:t>SEKTOR</a:t>
            </a:r>
          </a:p>
        </p:txBody>
      </p:sp>
      <p:cxnSp>
        <p:nvCxnSpPr>
          <p:cNvPr id="62" name="Přímá spojovací čára 61"/>
          <p:cNvCxnSpPr/>
          <p:nvPr/>
        </p:nvCxnSpPr>
        <p:spPr>
          <a:xfrm>
            <a:off x="2916238" y="1916113"/>
            <a:ext cx="4968875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ovací čára 66"/>
          <p:cNvCxnSpPr/>
          <p:nvPr/>
        </p:nvCxnSpPr>
        <p:spPr>
          <a:xfrm>
            <a:off x="2555875" y="2205038"/>
            <a:ext cx="50403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5" name="TextovéPole 70"/>
          <p:cNvSpPr txBox="1">
            <a:spLocks noChangeArrowheads="1"/>
          </p:cNvSpPr>
          <p:nvPr/>
        </p:nvSpPr>
        <p:spPr bwMode="auto">
          <a:xfrm>
            <a:off x="3276600" y="1557338"/>
            <a:ext cx="44640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Mezinárodní  zdaňování vč. transfer pricing </a:t>
            </a:r>
          </a:p>
        </p:txBody>
      </p:sp>
      <p:sp>
        <p:nvSpPr>
          <p:cNvPr id="5146" name="TextovéPole 71"/>
          <p:cNvSpPr txBox="1">
            <a:spLocks noChangeArrowheads="1"/>
          </p:cNvSpPr>
          <p:nvPr/>
        </p:nvSpPr>
        <p:spPr bwMode="auto">
          <a:xfrm>
            <a:off x="3779838" y="1844675"/>
            <a:ext cx="2952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Finanční instrumenty</a:t>
            </a:r>
          </a:p>
        </p:txBody>
      </p:sp>
      <p:cxnSp>
        <p:nvCxnSpPr>
          <p:cNvPr id="74" name="Přímá spojovací čára 73"/>
          <p:cNvCxnSpPr/>
          <p:nvPr/>
        </p:nvCxnSpPr>
        <p:spPr>
          <a:xfrm>
            <a:off x="2268538" y="2492375"/>
            <a:ext cx="504031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8" name="TextovéPole 86"/>
          <p:cNvSpPr txBox="1">
            <a:spLocks noChangeArrowheads="1"/>
          </p:cNvSpPr>
          <p:nvPr/>
        </p:nvSpPr>
        <p:spPr bwMode="auto">
          <a:xfrm>
            <a:off x="3779838" y="2133600"/>
            <a:ext cx="27368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Nehmotný majetek</a:t>
            </a:r>
          </a:p>
        </p:txBody>
      </p:sp>
      <p:sp>
        <p:nvSpPr>
          <p:cNvPr id="5149" name="TextovéPole 87"/>
          <p:cNvSpPr txBox="1">
            <a:spLocks noChangeArrowheads="1"/>
          </p:cNvSpPr>
          <p:nvPr/>
        </p:nvSpPr>
        <p:spPr bwMode="auto">
          <a:xfrm>
            <a:off x="4140200" y="2420938"/>
            <a:ext cx="3240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Investiční pobídky</a:t>
            </a:r>
          </a:p>
        </p:txBody>
      </p:sp>
      <p:sp>
        <p:nvSpPr>
          <p:cNvPr id="5150" name="TextovéPole 88"/>
          <p:cNvSpPr txBox="1">
            <a:spLocks noChangeArrowheads="1"/>
          </p:cNvSpPr>
          <p:nvPr/>
        </p:nvSpPr>
        <p:spPr bwMode="auto">
          <a:xfrm>
            <a:off x="0" y="1341438"/>
            <a:ext cx="255587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alibri" pitchFamily="34" charset="0"/>
              </a:rPr>
              <a:t>Frekventovaná problematika bez ohledu na  sektor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0070C0"/>
                </a:solidFill>
              </a:rPr>
              <a:t>Principy přístupu ke správě daní VDS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Užití diferencovaného přístupu – dohled nad daňovým chováním subjektu s vyšším podílem interní kontroly nebo nutnost provedení „klasické“ daňové kontroly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Forma a intenzita daňové kontroly je určena kvalitní interní kontrolou, případně získáním informací z externích zdrojů ještě před zahájením kontroly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Pro účely interní kontroly by měla být využívána statistická data o obvyklých výstupech daného sektoru – pro omezení „zbytečných“ kontrolních aktivit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0070C0"/>
                </a:solidFill>
              </a:rPr>
              <a:t>Aplikace modelu kontrolních vrstev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395536" y="1196752"/>
          <a:ext cx="842493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645</Words>
  <Application>Microsoft Office PowerPoint</Application>
  <PresentationFormat>On-screen Show (4:3)</PresentationFormat>
  <Paragraphs>119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Motiv sady Office</vt:lpstr>
      <vt:lpstr>Specializovaný finanční úřad</vt:lpstr>
      <vt:lpstr>Právní rámec vzniku SFÚ</vt:lpstr>
      <vt:lpstr>Zákon č. 531/1990 Sb. o ÚFO § 9a + přechodná ustanovení</vt:lpstr>
      <vt:lpstr>Zákon č. 531/1990 Sb. o ÚFO § 9a + přechodná ustanovení</vt:lpstr>
      <vt:lpstr>Sektorové členění</vt:lpstr>
      <vt:lpstr>Slide 6</vt:lpstr>
      <vt:lpstr>Komplexní správa VDS</vt:lpstr>
      <vt:lpstr>Principy přístupu ke správě daní VDS</vt:lpstr>
      <vt:lpstr>Aplikace modelu kontrolních vrstev</vt:lpstr>
      <vt:lpstr> Organizační uspořádání SFÚ </vt:lpstr>
      <vt:lpstr> Organizační uspořádání SFÚ </vt:lpstr>
      <vt:lpstr>Organizační diagram SFÚ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Porada Smilovice</dc:title>
  <dc:creator>Ludmila</dc:creator>
  <cp:lastModifiedBy>KPMG</cp:lastModifiedBy>
  <cp:revision>103</cp:revision>
  <dcterms:created xsi:type="dcterms:W3CDTF">2011-11-05T14:30:36Z</dcterms:created>
  <dcterms:modified xsi:type="dcterms:W3CDTF">2011-12-13T13:11:12Z</dcterms:modified>
</cp:coreProperties>
</file>