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68" r:id="rId1"/>
  </p:sldMasterIdLst>
  <p:notesMasterIdLst>
    <p:notesMasterId r:id="rId22"/>
  </p:notesMasterIdLst>
  <p:sldIdLst>
    <p:sldId id="258" r:id="rId2"/>
    <p:sldId id="272" r:id="rId3"/>
    <p:sldId id="273" r:id="rId4"/>
    <p:sldId id="263" r:id="rId5"/>
    <p:sldId id="264" r:id="rId6"/>
    <p:sldId id="265" r:id="rId7"/>
    <p:sldId id="274" r:id="rId8"/>
    <p:sldId id="275" r:id="rId9"/>
    <p:sldId id="277" r:id="rId10"/>
    <p:sldId id="278" r:id="rId11"/>
    <p:sldId id="279" r:id="rId12"/>
    <p:sldId id="284" r:id="rId13"/>
    <p:sldId id="280" r:id="rId14"/>
    <p:sldId id="281" r:id="rId15"/>
    <p:sldId id="285" r:id="rId16"/>
    <p:sldId id="282" r:id="rId17"/>
    <p:sldId id="287" r:id="rId18"/>
    <p:sldId id="286" r:id="rId19"/>
    <p:sldId id="283" r:id="rId20"/>
    <p:sldId id="262" r:id="rId21"/>
  </p:sldIdLst>
  <p:sldSz cx="9144000" cy="6858000" type="screen4x3"/>
  <p:notesSz cx="6742113" cy="9872663"/>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p15:clr>
            <a:srgbClr val="A4A3A4"/>
          </p15:clr>
        </p15:guide>
        <p15:guide id="2" orient="horz" pos="2341">
          <p15:clr>
            <a:srgbClr val="A4A3A4"/>
          </p15:clr>
        </p15:guide>
        <p15:guide id="3" orient="horz" pos="709">
          <p15:clr>
            <a:srgbClr val="A4A3A4"/>
          </p15:clr>
        </p15:guide>
        <p15:guide id="4" orient="horz" pos="3838">
          <p15:clr>
            <a:srgbClr val="A4A3A4"/>
          </p15:clr>
        </p15:guide>
        <p15:guide id="5" pos="2925">
          <p15:clr>
            <a:srgbClr val="A4A3A4"/>
          </p15:clr>
        </p15:guide>
        <p15:guide id="6" pos="2789">
          <p15:clr>
            <a:srgbClr val="A4A3A4"/>
          </p15:clr>
        </p15:guide>
        <p15:guide id="7" pos="1519">
          <p15:clr>
            <a:srgbClr val="A4A3A4"/>
          </p15:clr>
        </p15:guide>
        <p15:guide id="8" pos="1383">
          <p15:clr>
            <a:srgbClr val="A4A3A4"/>
          </p15:clr>
        </p15:guide>
        <p15:guide id="9" pos="113">
          <p15:clr>
            <a:srgbClr val="A4A3A4"/>
          </p15:clr>
        </p15:guide>
        <p15:guide id="10" pos="4195">
          <p15:clr>
            <a:srgbClr val="A4A3A4"/>
          </p15:clr>
        </p15:guide>
        <p15:guide id="11" pos="4332">
          <p15:clr>
            <a:srgbClr val="A4A3A4"/>
          </p15:clr>
        </p15:guide>
        <p15:guide id="12" pos="56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714" autoAdjust="0"/>
  </p:normalViewPr>
  <p:slideViewPr>
    <p:cSldViewPr snapToGrid="0" snapToObjects="1">
      <p:cViewPr varScale="1">
        <p:scale>
          <a:sx n="76" d="100"/>
          <a:sy n="76" d="100"/>
        </p:scale>
        <p:origin x="384" y="84"/>
      </p:cViewPr>
      <p:guideLst>
        <p:guide orient="horz" pos="2205"/>
        <p:guide orient="horz" pos="2341"/>
        <p:guide orient="horz" pos="709"/>
        <p:guide orient="horz" pos="3838"/>
        <p:guide pos="2925"/>
        <p:guide pos="2789"/>
        <p:guide pos="1519"/>
        <p:guide pos="1383"/>
        <p:guide pos="113"/>
        <p:guide pos="4195"/>
        <p:guide pos="4332"/>
        <p:guide pos="5602"/>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0887" cy="494107"/>
          </a:xfrm>
          <a:prstGeom prst="rect">
            <a:avLst/>
          </a:prstGeom>
        </p:spPr>
        <p:txBody>
          <a:bodyPr vert="horz" lIns="91440" tIns="45720" rIns="91440" bIns="45720" rtlCol="0"/>
          <a:lstStyle>
            <a:lvl1pPr algn="l">
              <a:defRPr sz="1200">
                <a:latin typeface="Arial" pitchFamily="34" charset="0"/>
              </a:defRPr>
            </a:lvl1pPr>
          </a:lstStyle>
          <a:p>
            <a:endParaRPr lang="en-GB" dirty="0"/>
          </a:p>
        </p:txBody>
      </p:sp>
      <p:sp>
        <p:nvSpPr>
          <p:cNvPr id="3" name="Date Placeholder 2"/>
          <p:cNvSpPr>
            <a:spLocks noGrp="1"/>
          </p:cNvSpPr>
          <p:nvPr>
            <p:ph type="dt" idx="1"/>
          </p:nvPr>
        </p:nvSpPr>
        <p:spPr>
          <a:xfrm>
            <a:off x="3819621" y="0"/>
            <a:ext cx="2920887" cy="494107"/>
          </a:xfrm>
          <a:prstGeom prst="rect">
            <a:avLst/>
          </a:prstGeom>
        </p:spPr>
        <p:txBody>
          <a:bodyPr vert="horz" lIns="91440" tIns="45720" rIns="91440" bIns="45720" rtlCol="0"/>
          <a:lstStyle>
            <a:lvl1pPr algn="r">
              <a:defRPr sz="1200">
                <a:latin typeface="Arial" pitchFamily="34" charset="0"/>
              </a:defRPr>
            </a:lvl1pPr>
          </a:lstStyle>
          <a:p>
            <a:fld id="{401ED0C7-3E32-4A75-9B3F-8FC951D18CE2}" type="datetimeFigureOut">
              <a:rPr lang="en-GB" smtClean="0"/>
              <a:pPr/>
              <a:t>10/12/2014</a:t>
            </a:fld>
            <a:endParaRPr lang="en-GB" dirty="0"/>
          </a:p>
        </p:txBody>
      </p:sp>
      <p:sp>
        <p:nvSpPr>
          <p:cNvPr id="4" name="Slide Image Placeholder 3"/>
          <p:cNvSpPr>
            <a:spLocks noGrp="1" noRot="1" noChangeAspect="1"/>
          </p:cNvSpPr>
          <p:nvPr>
            <p:ph type="sldImg" idx="2"/>
          </p:nvPr>
        </p:nvSpPr>
        <p:spPr>
          <a:xfrm>
            <a:off x="903288" y="739775"/>
            <a:ext cx="4935537" cy="37020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4051" y="4690068"/>
            <a:ext cx="5394011" cy="444222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376978"/>
            <a:ext cx="2920887" cy="494107"/>
          </a:xfrm>
          <a:prstGeom prst="rect">
            <a:avLst/>
          </a:prstGeom>
        </p:spPr>
        <p:txBody>
          <a:bodyPr vert="horz" lIns="91440" tIns="45720" rIns="91440" bIns="45720" rtlCol="0" anchor="b"/>
          <a:lstStyle>
            <a:lvl1pPr algn="l">
              <a:defRPr sz="1200">
                <a:latin typeface="Arial" pitchFamily="34" charset="0"/>
              </a:defRPr>
            </a:lvl1pPr>
          </a:lstStyle>
          <a:p>
            <a:endParaRPr lang="en-GB" dirty="0"/>
          </a:p>
        </p:txBody>
      </p:sp>
      <p:sp>
        <p:nvSpPr>
          <p:cNvPr id="7" name="Slide Number Placeholder 6"/>
          <p:cNvSpPr>
            <a:spLocks noGrp="1"/>
          </p:cNvSpPr>
          <p:nvPr>
            <p:ph type="sldNum" sz="quarter" idx="5"/>
          </p:nvPr>
        </p:nvSpPr>
        <p:spPr>
          <a:xfrm>
            <a:off x="3819621" y="9376978"/>
            <a:ext cx="2920887" cy="494107"/>
          </a:xfrm>
          <a:prstGeom prst="rect">
            <a:avLst/>
          </a:prstGeom>
        </p:spPr>
        <p:txBody>
          <a:bodyPr vert="horz" lIns="91440" tIns="45720" rIns="91440" bIns="45720" rtlCol="0" anchor="b"/>
          <a:lstStyle>
            <a:lvl1pPr algn="r">
              <a:defRPr sz="1200">
                <a:latin typeface="Arial" pitchFamily="34" charset="0"/>
              </a:defRPr>
            </a:lvl1pPr>
          </a:lstStyle>
          <a:p>
            <a:fld id="{2BD81518-8AD5-49CC-B774-4D66F72228B3}" type="slidenum">
              <a:rPr lang="en-GB" smtClean="0"/>
              <a:pPr/>
              <a:t>‹#›</a:t>
            </a:fld>
            <a:endParaRPr lang="en-GB" dirty="0"/>
          </a:p>
        </p:txBody>
      </p:sp>
    </p:spTree>
    <p:extLst>
      <p:ext uri="{BB962C8B-B14F-4D97-AF65-F5344CB8AC3E}">
        <p14:creationId xmlns:p14="http://schemas.microsoft.com/office/powerpoint/2010/main" val="1381365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pic>
        <p:nvPicPr>
          <p:cNvPr id="12" name="Picture 2" descr="\\Czprgfsr02\Depart11\Marketing\Private\Seminars-Events-Workshops\Templates\Vymena-obrazku-prezentace\Picture4.jpg"/>
          <p:cNvPicPr>
            <a:picLocks noChangeAspect="1" noChangeArrowheads="1"/>
          </p:cNvPicPr>
          <p:nvPr userDrawn="1"/>
        </p:nvPicPr>
        <p:blipFill>
          <a:blip r:embed="rId2" cstate="print"/>
          <a:srcRect l="5614" t="398" r="375"/>
          <a:stretch>
            <a:fillRect/>
          </a:stretch>
        </p:blipFill>
        <p:spPr bwMode="auto">
          <a:xfrm>
            <a:off x="0" y="0"/>
            <a:ext cx="9144000" cy="6858000"/>
          </a:xfrm>
          <a:prstGeom prst="rect">
            <a:avLst/>
          </a:prstGeom>
          <a:noFill/>
        </p:spPr>
      </p:pic>
      <p:sp>
        <p:nvSpPr>
          <p:cNvPr id="7" name="Freeform 12"/>
          <p:cNvSpPr>
            <a:spLocks noChangeAspect="1"/>
          </p:cNvSpPr>
          <p:nvPr userDrawn="1"/>
        </p:nvSpPr>
        <p:spPr bwMode="gray">
          <a:xfrm>
            <a:off x="0" y="0"/>
            <a:ext cx="4835525" cy="5395913"/>
          </a:xfrm>
          <a:custGeom>
            <a:avLst/>
            <a:gdLst/>
            <a:ahLst/>
            <a:cxnLst>
              <a:cxn ang="0">
                <a:pos x="24671" y="0"/>
              </a:cxn>
              <a:cxn ang="0">
                <a:pos x="0" y="0"/>
              </a:cxn>
              <a:cxn ang="0">
                <a:pos x="0" y="27539"/>
              </a:cxn>
              <a:cxn ang="0">
                <a:pos x="16529" y="27539"/>
              </a:cxn>
              <a:cxn ang="0">
                <a:pos x="24671" y="0"/>
              </a:cxn>
            </a:cxnLst>
            <a:rect l="0" t="0" r="r" b="b"/>
            <a:pathLst>
              <a:path w="24671" h="27539">
                <a:moveTo>
                  <a:pt x="24671" y="0"/>
                </a:moveTo>
                <a:lnTo>
                  <a:pt x="0" y="0"/>
                </a:lnTo>
                <a:lnTo>
                  <a:pt x="0" y="27539"/>
                </a:lnTo>
                <a:lnTo>
                  <a:pt x="16529" y="27539"/>
                </a:lnTo>
                <a:lnTo>
                  <a:pt x="2467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2" name="Title 1"/>
          <p:cNvSpPr>
            <a:spLocks noGrp="1"/>
          </p:cNvSpPr>
          <p:nvPr>
            <p:ph type="ctrTitle"/>
          </p:nvPr>
        </p:nvSpPr>
        <p:spPr bwMode="gray">
          <a:xfrm>
            <a:off x="323528" y="1556792"/>
            <a:ext cx="3456384" cy="2016224"/>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a:solidFill>
                  <a:schemeClr val="bg1"/>
                </a:solidFill>
                <a:latin typeface="Arial"/>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noProof="0" smtClean="0"/>
              <a:t>Click to edit Master title style</a:t>
            </a:r>
            <a:endParaRPr lang="en-GB" noProof="0" dirty="0"/>
          </a:p>
        </p:txBody>
      </p:sp>
      <p:sp>
        <p:nvSpPr>
          <p:cNvPr id="3" name="Subtitle 2"/>
          <p:cNvSpPr>
            <a:spLocks noGrp="1"/>
          </p:cNvSpPr>
          <p:nvPr>
            <p:ph type="subTitle" idx="1"/>
          </p:nvPr>
        </p:nvSpPr>
        <p:spPr bwMode="gray">
          <a:xfrm>
            <a:off x="323528" y="3789040"/>
            <a:ext cx="3024336" cy="1080120"/>
          </a:xfrm>
          <a:prstGeom prst="rect">
            <a:avLst/>
          </a:prstGeom>
          <a:noFill/>
          <a:ln w="9525">
            <a:noFill/>
            <a:miter lim="800000"/>
            <a:headEnd/>
            <a:tailEnd/>
          </a:ln>
        </p:spPr>
        <p:txBody>
          <a:bodyPr vert="horz" wrap="square" lIns="0" tIns="0" rIns="0" bIns="0" numCol="1" rtlCol="0" anchor="t" anchorCtr="0" compatLnSpc="1">
            <a:prstTxWarp prst="textNoShape">
              <a:avLst/>
            </a:prstTxWarp>
            <a:normAutofit/>
          </a:bodyPr>
          <a:lstStyle>
            <a:lvl1pPr marL="0" indent="0" algn="l">
              <a:buNone/>
              <a:defRPr lang="en-GB" sz="1200" b="0" kern="1200" noProof="0" dirty="0">
                <a:solidFill>
                  <a:schemeClr val="bg1"/>
                </a:solidFill>
                <a:latin typeface="Arial"/>
                <a:ea typeface="+mn-ea"/>
                <a:cs typeface="Arial" pitchFamily="34" charset="0"/>
              </a:defRPr>
            </a:lvl1pPr>
            <a:lvl2pPr marL="0" indent="0" algn="ctr">
              <a:buNone/>
              <a:defRPr lang="en-GB" sz="1200" b="0" kern="1200" noProof="0" dirty="0">
                <a:solidFill>
                  <a:schemeClr val="bg1"/>
                </a:solidFill>
                <a:latin typeface="Arial" pitchFamily="34" charset="0"/>
                <a:ea typeface="+mn-ea"/>
                <a:cs typeface="Arial" pitchFamily="34" charset="0"/>
              </a:defRPr>
            </a:lvl2pPr>
            <a:lvl3pPr marL="1371600" indent="-1371600" algn="ctr">
              <a:buNone/>
              <a:defRPr lang="en-GB" sz="1200" b="0" kern="1200" noProof="0" dirty="0">
                <a:solidFill>
                  <a:schemeClr val="bg1"/>
                </a:solidFill>
                <a:latin typeface="Arial" pitchFamily="34" charset="0"/>
                <a:ea typeface="+mn-ea"/>
                <a:cs typeface="Arial" pitchFamily="34" charset="0"/>
              </a:defRPr>
            </a:lvl3pPr>
            <a:lvl4pPr marL="1371600" indent="0" algn="ctr">
              <a:buNone/>
              <a:defRPr lang="en-GB" sz="1200" b="0" kern="1200" noProof="0" dirty="0">
                <a:solidFill>
                  <a:schemeClr val="bg1"/>
                </a:solidFill>
                <a:latin typeface="Arial" pitchFamily="34" charset="0"/>
                <a:ea typeface="+mn-ea"/>
                <a:cs typeface="Arial" pitchFamily="34" charset="0"/>
              </a:defRPr>
            </a:lvl4pPr>
            <a:lvl5pPr marL="1828800" indent="0" algn="ctr">
              <a:buNone/>
              <a:defRPr lang="en-GB" sz="1200" b="0" kern="1200" noProof="0" dirty="0">
                <a:solidFill>
                  <a:schemeClr val="bg1"/>
                </a:solidFill>
                <a:latin typeface="Arial" pitchFamily="34" charset="0"/>
                <a:ea typeface="+mn-ea"/>
                <a:cs typeface="Arial" pitchFamily="34" charset="0"/>
              </a:defRPr>
            </a:lvl5pPr>
            <a:lvl6pPr marL="2286000" indent="0" algn="ctr">
              <a:buNone/>
              <a:defRPr lang="en-GB" sz="1200" b="0" kern="1200" noProof="0" dirty="0">
                <a:solidFill>
                  <a:schemeClr val="bg1"/>
                </a:solidFill>
                <a:latin typeface="Arial" pitchFamily="34" charset="0"/>
                <a:ea typeface="+mn-ea"/>
                <a:cs typeface="Arial" pitchFamily="34" charset="0"/>
              </a:defRPr>
            </a:lvl6pPr>
            <a:lvl7pPr marL="2743200" indent="0" algn="ctr">
              <a:buNone/>
              <a:defRPr lang="en-GB" sz="1200" b="0" kern="1200" noProof="0" dirty="0">
                <a:solidFill>
                  <a:schemeClr val="bg1"/>
                </a:solidFill>
                <a:latin typeface="Arial" pitchFamily="34" charset="0"/>
                <a:ea typeface="+mn-ea"/>
                <a:cs typeface="Arial" pitchFamily="34" charset="0"/>
              </a:defRPr>
            </a:lvl7pPr>
            <a:lvl8pPr marL="3200400" indent="0" algn="ctr">
              <a:buNone/>
              <a:defRPr lang="en-GB" sz="1200" b="0" kern="1200" noProof="0" dirty="0">
                <a:solidFill>
                  <a:schemeClr val="bg1"/>
                </a:solidFill>
                <a:latin typeface="Arial" pitchFamily="34" charset="0"/>
                <a:ea typeface="+mn-ea"/>
                <a:cs typeface="Arial" pitchFamily="34" charset="0"/>
              </a:defRPr>
            </a:lvl8pPr>
            <a:lvl9pPr marL="3657600" indent="0" algn="ctr">
              <a:buNone/>
              <a:defRPr lang="en-GB" sz="1200" b="0" kern="1200" noProof="0" dirty="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noProof="0" smtClean="0"/>
              <a:t>Click to edit Master subtitle style</a:t>
            </a:r>
            <a:endParaRPr lang="en-GB" noProof="0" dirty="0"/>
          </a:p>
        </p:txBody>
      </p:sp>
      <p:pic>
        <p:nvPicPr>
          <p:cNvPr id="13" name="Picture 2"/>
          <p:cNvPicPr>
            <a:picLocks noChangeAspect="1" noChangeArrowheads="1"/>
          </p:cNvPicPr>
          <p:nvPr userDrawn="1"/>
        </p:nvPicPr>
        <p:blipFill>
          <a:blip r:embed="rId3" cstate="print"/>
          <a:srcRect/>
          <a:stretch>
            <a:fillRect/>
          </a:stretch>
        </p:blipFill>
        <p:spPr bwMode="auto">
          <a:xfrm>
            <a:off x="0" y="0"/>
            <a:ext cx="2856913" cy="154934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e Chart One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9" name="Text Placeholder 4"/>
          <p:cNvSpPr>
            <a:spLocks noGrp="1"/>
          </p:cNvSpPr>
          <p:nvPr>
            <p:ph type="body" sz="quarter" idx="11"/>
          </p:nvPr>
        </p:nvSpPr>
        <p:spPr bwMode="gray">
          <a:xfrm>
            <a:off x="4645149" y="1124745"/>
            <a:ext cx="4248026" cy="496855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6" name="Chart Placeholder 5"/>
          <p:cNvSpPr>
            <a:spLocks noGrp="1"/>
          </p:cNvSpPr>
          <p:nvPr>
            <p:ph type="chart" sz="quarter" idx="12"/>
          </p:nvPr>
        </p:nvSpPr>
        <p:spPr bwMode="gray">
          <a:xfrm>
            <a:off x="179388" y="1125538"/>
            <a:ext cx="4248150" cy="4967287"/>
          </a:xfrm>
        </p:spPr>
        <p:txBody>
          <a:bodyPr anchor="ctr"/>
          <a:lstStyle>
            <a:lvl1pPr algn="ctr">
              <a:defRPr/>
            </a:lvl1pPr>
          </a:lstStyle>
          <a:p>
            <a:r>
              <a:rPr lang="en-US" smtClean="0"/>
              <a:t>Click icon to add chart</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e Table One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9" name="Text Placeholder 4"/>
          <p:cNvSpPr>
            <a:spLocks noGrp="1"/>
          </p:cNvSpPr>
          <p:nvPr>
            <p:ph type="body" sz="quarter" idx="11"/>
          </p:nvPr>
        </p:nvSpPr>
        <p:spPr bwMode="gray">
          <a:xfrm>
            <a:off x="4645149" y="1124745"/>
            <a:ext cx="4248026" cy="496855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7" name="Table Placeholder 6"/>
          <p:cNvSpPr>
            <a:spLocks noGrp="1"/>
          </p:cNvSpPr>
          <p:nvPr>
            <p:ph type="tbl" sz="quarter" idx="12"/>
          </p:nvPr>
        </p:nvSpPr>
        <p:spPr bwMode="gray">
          <a:xfrm>
            <a:off x="179388" y="1125538"/>
            <a:ext cx="4248150" cy="4967287"/>
          </a:xfrm>
        </p:spPr>
        <p:txBody>
          <a:bodyPr anchor="ctr"/>
          <a:lstStyle>
            <a:lvl1pPr algn="ctr">
              <a:defRPr/>
            </a:lvl1pPr>
          </a:lstStyle>
          <a:p>
            <a:r>
              <a:rPr lang="en-US" smtClean="0"/>
              <a:t>Click icon to add table</a:t>
            </a:r>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wo Rows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6" name="Text Placeholder 4"/>
          <p:cNvSpPr>
            <a:spLocks noGrp="1"/>
          </p:cNvSpPr>
          <p:nvPr>
            <p:ph type="body" sz="quarter" idx="10"/>
          </p:nvPr>
        </p:nvSpPr>
        <p:spPr bwMode="gray">
          <a:xfrm>
            <a:off x="179512" y="1124745"/>
            <a:ext cx="8712968" cy="237569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7" name="Text Placeholder 4"/>
          <p:cNvSpPr>
            <a:spLocks noGrp="1"/>
          </p:cNvSpPr>
          <p:nvPr>
            <p:ph type="body" sz="quarter" idx="11"/>
          </p:nvPr>
        </p:nvSpPr>
        <p:spPr bwMode="gray">
          <a:xfrm>
            <a:off x="179512" y="3717132"/>
            <a:ext cx="8712968" cy="237569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One Chart One Row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7" name="Text Placeholder 4"/>
          <p:cNvSpPr>
            <a:spLocks noGrp="1"/>
          </p:cNvSpPr>
          <p:nvPr>
            <p:ph type="body" sz="quarter" idx="11"/>
          </p:nvPr>
        </p:nvSpPr>
        <p:spPr bwMode="gray">
          <a:xfrm>
            <a:off x="179512" y="3717132"/>
            <a:ext cx="8712968" cy="237569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8" name="Chart Placeholder 7"/>
          <p:cNvSpPr>
            <a:spLocks noGrp="1"/>
          </p:cNvSpPr>
          <p:nvPr>
            <p:ph type="chart" sz="quarter" idx="12"/>
          </p:nvPr>
        </p:nvSpPr>
        <p:spPr bwMode="gray">
          <a:xfrm>
            <a:off x="179388" y="1125538"/>
            <a:ext cx="8713787" cy="2374900"/>
          </a:xfrm>
        </p:spPr>
        <p:txBody>
          <a:bodyPr anchor="ctr"/>
          <a:lstStyle>
            <a:lvl1pPr algn="ctr">
              <a:defRPr/>
            </a:lvl1pPr>
          </a:lstStyle>
          <a:p>
            <a:r>
              <a:rPr lang="en-US" smtClean="0"/>
              <a:t>Click icon to add chart</a:t>
            </a:r>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bg bwMode="gray">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Four Chevrons">
    <p:spTree>
      <p:nvGrpSpPr>
        <p:cNvPr id="1" name=""/>
        <p:cNvGrpSpPr/>
        <p:nvPr/>
      </p:nvGrpSpPr>
      <p:grpSpPr>
        <a:xfrm>
          <a:off x="0" y="0"/>
          <a:ext cx="0" cy="0"/>
          <a:chOff x="0" y="0"/>
          <a:chExt cx="0" cy="0"/>
        </a:xfrm>
      </p:grpSpPr>
      <p:sp>
        <p:nvSpPr>
          <p:cNvPr id="11" name="Text Placeholder 20"/>
          <p:cNvSpPr>
            <a:spLocks noGrp="1"/>
          </p:cNvSpPr>
          <p:nvPr>
            <p:ph type="body" sz="quarter" idx="27"/>
          </p:nvPr>
        </p:nvSpPr>
        <p:spPr bwMode="gray">
          <a:xfrm>
            <a:off x="2411413"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2" name="Text Placeholder 20"/>
          <p:cNvSpPr>
            <a:spLocks noGrp="1"/>
          </p:cNvSpPr>
          <p:nvPr>
            <p:ph type="body" sz="quarter" idx="26"/>
          </p:nvPr>
        </p:nvSpPr>
        <p:spPr bwMode="gray">
          <a:xfrm>
            <a:off x="179388" y="1125538"/>
            <a:ext cx="2016125"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3" name="Text Placeholder 20"/>
          <p:cNvSpPr>
            <a:spLocks noGrp="1"/>
          </p:cNvSpPr>
          <p:nvPr>
            <p:ph type="body" sz="quarter" idx="28"/>
          </p:nvPr>
        </p:nvSpPr>
        <p:spPr bwMode="gray">
          <a:xfrm>
            <a:off x="4643438"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4" name="Text Placeholder 20"/>
          <p:cNvSpPr>
            <a:spLocks noGrp="1"/>
          </p:cNvSpPr>
          <p:nvPr>
            <p:ph type="body" sz="quarter" idx="29"/>
          </p:nvPr>
        </p:nvSpPr>
        <p:spPr bwMode="gray">
          <a:xfrm>
            <a:off x="6877049"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6" name="Title 5"/>
          <p:cNvSpPr>
            <a:spLocks noGrp="1"/>
          </p:cNvSpPr>
          <p:nvPr>
            <p:ph type="title"/>
          </p:nvPr>
        </p:nvSpPr>
        <p:spPr bwMode="gray"/>
        <p:txBody>
          <a:bodyPr/>
          <a:lstStyle/>
          <a:p>
            <a:pPr lvl="0"/>
            <a:r>
              <a:rPr lang="en-US" smtClean="0"/>
              <a:t>Click to edit Master title style</a:t>
            </a:r>
            <a:endParaRPr lang="en-GB" dirty="0"/>
          </a:p>
        </p:txBody>
      </p:sp>
      <p:sp>
        <p:nvSpPr>
          <p:cNvPr id="30" name="Text Placeholder 29"/>
          <p:cNvSpPr>
            <a:spLocks noGrp="1"/>
          </p:cNvSpPr>
          <p:nvPr>
            <p:ph type="body" sz="quarter" idx="13"/>
          </p:nvPr>
        </p:nvSpPr>
        <p:spPr bwMode="gray">
          <a:xfrm>
            <a:off x="179388" y="1916113"/>
            <a:ext cx="2016125" cy="4176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29"/>
          <p:cNvSpPr>
            <a:spLocks noGrp="1"/>
          </p:cNvSpPr>
          <p:nvPr>
            <p:ph type="body" sz="quarter" idx="14"/>
          </p:nvPr>
        </p:nvSpPr>
        <p:spPr bwMode="gray">
          <a:xfrm>
            <a:off x="2417276" y="1916113"/>
            <a:ext cx="2016125" cy="4176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2" name="Text Placeholder 29"/>
          <p:cNvSpPr>
            <a:spLocks noGrp="1"/>
          </p:cNvSpPr>
          <p:nvPr>
            <p:ph type="body" sz="quarter" idx="15"/>
          </p:nvPr>
        </p:nvSpPr>
        <p:spPr bwMode="gray">
          <a:xfrm>
            <a:off x="4609491" y="1916113"/>
            <a:ext cx="2016125" cy="4176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3" name="Text Placeholder 29"/>
          <p:cNvSpPr>
            <a:spLocks noGrp="1"/>
          </p:cNvSpPr>
          <p:nvPr>
            <p:ph type="body" sz="quarter" idx="16"/>
          </p:nvPr>
        </p:nvSpPr>
        <p:spPr bwMode="gray">
          <a:xfrm>
            <a:off x="6877050" y="1916113"/>
            <a:ext cx="2016125" cy="4176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Five Chevrons">
    <p:spTree>
      <p:nvGrpSpPr>
        <p:cNvPr id="1" name=""/>
        <p:cNvGrpSpPr/>
        <p:nvPr/>
      </p:nvGrpSpPr>
      <p:grpSpPr>
        <a:xfrm>
          <a:off x="0" y="0"/>
          <a:ext cx="0" cy="0"/>
          <a:chOff x="0" y="0"/>
          <a:chExt cx="0" cy="0"/>
        </a:xfrm>
      </p:grpSpPr>
      <p:sp>
        <p:nvSpPr>
          <p:cNvPr id="6" name="Title 5"/>
          <p:cNvSpPr>
            <a:spLocks noGrp="1"/>
          </p:cNvSpPr>
          <p:nvPr>
            <p:ph type="title"/>
          </p:nvPr>
        </p:nvSpPr>
        <p:spPr bwMode="gray"/>
        <p:txBody>
          <a:bodyPr/>
          <a:lstStyle/>
          <a:p>
            <a:r>
              <a:rPr lang="en-US" smtClean="0"/>
              <a:t>Click to edit Master title style</a:t>
            </a:r>
            <a:endParaRPr lang="en-GB" dirty="0"/>
          </a:p>
        </p:txBody>
      </p:sp>
      <p:sp>
        <p:nvSpPr>
          <p:cNvPr id="26" name="Text Placeholder 29"/>
          <p:cNvSpPr>
            <a:spLocks noGrp="1"/>
          </p:cNvSpPr>
          <p:nvPr>
            <p:ph type="body" sz="quarter" idx="13"/>
          </p:nvPr>
        </p:nvSpPr>
        <p:spPr bwMode="gray">
          <a:xfrm>
            <a:off x="179388"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Text Placeholder 29"/>
          <p:cNvSpPr>
            <a:spLocks noGrp="1"/>
          </p:cNvSpPr>
          <p:nvPr>
            <p:ph type="body" sz="quarter" idx="14"/>
          </p:nvPr>
        </p:nvSpPr>
        <p:spPr bwMode="gray">
          <a:xfrm>
            <a:off x="1958941"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8" name="Text Placeholder 29"/>
          <p:cNvSpPr>
            <a:spLocks noGrp="1"/>
          </p:cNvSpPr>
          <p:nvPr>
            <p:ph type="body" sz="quarter" idx="15"/>
          </p:nvPr>
        </p:nvSpPr>
        <p:spPr bwMode="gray">
          <a:xfrm>
            <a:off x="3738494"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0" name="Text Placeholder 29"/>
          <p:cNvSpPr>
            <a:spLocks noGrp="1"/>
          </p:cNvSpPr>
          <p:nvPr>
            <p:ph type="body" sz="quarter" idx="16"/>
          </p:nvPr>
        </p:nvSpPr>
        <p:spPr bwMode="gray">
          <a:xfrm>
            <a:off x="5518047"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29"/>
          <p:cNvSpPr>
            <a:spLocks noGrp="1"/>
          </p:cNvSpPr>
          <p:nvPr>
            <p:ph type="body" sz="quarter" idx="17"/>
          </p:nvPr>
        </p:nvSpPr>
        <p:spPr bwMode="gray">
          <a:xfrm>
            <a:off x="7297600"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20"/>
          <p:cNvSpPr>
            <a:spLocks noGrp="1"/>
          </p:cNvSpPr>
          <p:nvPr>
            <p:ph type="body" sz="quarter" idx="27"/>
          </p:nvPr>
        </p:nvSpPr>
        <p:spPr bwMode="gray">
          <a:xfrm>
            <a:off x="1958941"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5" name="Text Placeholder 20"/>
          <p:cNvSpPr>
            <a:spLocks noGrp="1"/>
          </p:cNvSpPr>
          <p:nvPr>
            <p:ph type="body" sz="quarter" idx="26"/>
          </p:nvPr>
        </p:nvSpPr>
        <p:spPr bwMode="gray">
          <a:xfrm>
            <a:off x="179389" y="1125538"/>
            <a:ext cx="1584300"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6" name="Text Placeholder 20"/>
          <p:cNvSpPr>
            <a:spLocks noGrp="1"/>
          </p:cNvSpPr>
          <p:nvPr>
            <p:ph type="body" sz="quarter" idx="28"/>
          </p:nvPr>
        </p:nvSpPr>
        <p:spPr bwMode="gray">
          <a:xfrm>
            <a:off x="3738494"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7" name="Text Placeholder 20"/>
          <p:cNvSpPr>
            <a:spLocks noGrp="1"/>
          </p:cNvSpPr>
          <p:nvPr>
            <p:ph type="body" sz="quarter" idx="29"/>
          </p:nvPr>
        </p:nvSpPr>
        <p:spPr bwMode="gray">
          <a:xfrm>
            <a:off x="5518047"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9" name="Text Placeholder 20"/>
          <p:cNvSpPr>
            <a:spLocks noGrp="1"/>
          </p:cNvSpPr>
          <p:nvPr>
            <p:ph type="body" sz="quarter" idx="30"/>
          </p:nvPr>
        </p:nvSpPr>
        <p:spPr bwMode="gray">
          <a:xfrm>
            <a:off x="7297600"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mands and drivers">
    <p:spTree>
      <p:nvGrpSpPr>
        <p:cNvPr id="1" name=""/>
        <p:cNvGrpSpPr/>
        <p:nvPr/>
      </p:nvGrpSpPr>
      <p:grpSpPr>
        <a:xfrm>
          <a:off x="0" y="0"/>
          <a:ext cx="0" cy="0"/>
          <a:chOff x="0" y="0"/>
          <a:chExt cx="0" cy="0"/>
        </a:xfrm>
      </p:grpSpPr>
      <p:sp>
        <p:nvSpPr>
          <p:cNvPr id="24" name="AutoShape 20"/>
          <p:cNvSpPr>
            <a:spLocks noChangeArrowheads="1"/>
          </p:cNvSpPr>
          <p:nvPr userDrawn="1"/>
        </p:nvSpPr>
        <p:spPr bwMode="gray">
          <a:xfrm rot="19080000" flipH="1">
            <a:off x="4691391" y="2387890"/>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endParaRPr lang="en-CA" dirty="0"/>
          </a:p>
        </p:txBody>
      </p:sp>
      <p:sp>
        <p:nvSpPr>
          <p:cNvPr id="26" name="AutoShape 17"/>
          <p:cNvSpPr>
            <a:spLocks noChangeArrowheads="1"/>
          </p:cNvSpPr>
          <p:nvPr userDrawn="1"/>
        </p:nvSpPr>
        <p:spPr bwMode="gray">
          <a:xfrm rot="2520000" flipH="1">
            <a:off x="4691391" y="4431706"/>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marL="0" algn="l" defTabSz="914400" rtl="0" eaLnBrk="1" latinLnBrk="0" hangingPunct="1"/>
            <a:endParaRPr lang="en-CA" sz="1800" kern="1200" dirty="0">
              <a:solidFill>
                <a:schemeClr val="tx1"/>
              </a:solidFill>
              <a:latin typeface="+mn-lt"/>
              <a:ea typeface="+mn-ea"/>
              <a:cs typeface="+mn-cs"/>
            </a:endParaRPr>
          </a:p>
        </p:txBody>
      </p:sp>
      <p:sp>
        <p:nvSpPr>
          <p:cNvPr id="10" name="Title 9"/>
          <p:cNvSpPr>
            <a:spLocks noGrp="1"/>
          </p:cNvSpPr>
          <p:nvPr>
            <p:ph type="title"/>
          </p:nvPr>
        </p:nvSpPr>
        <p:spPr bwMode="gray"/>
        <p:txBody>
          <a:bodyPr/>
          <a:lstStyle/>
          <a:p>
            <a:r>
              <a:rPr lang="en-US" smtClean="0"/>
              <a:t>Click to edit Master title style</a:t>
            </a:r>
            <a:endParaRPr lang="en-GB"/>
          </a:p>
        </p:txBody>
      </p:sp>
      <p:sp>
        <p:nvSpPr>
          <p:cNvPr id="22" name="AutoShape 20"/>
          <p:cNvSpPr>
            <a:spLocks noChangeArrowheads="1"/>
          </p:cNvSpPr>
          <p:nvPr userDrawn="1"/>
        </p:nvSpPr>
        <p:spPr bwMode="gray">
          <a:xfrm rot="2520000">
            <a:off x="2879158" y="2387890"/>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endParaRPr lang="en-CA" dirty="0"/>
          </a:p>
        </p:txBody>
      </p:sp>
      <p:sp>
        <p:nvSpPr>
          <p:cNvPr id="23" name="AutoShape 17"/>
          <p:cNvSpPr>
            <a:spLocks noChangeArrowheads="1"/>
          </p:cNvSpPr>
          <p:nvPr userDrawn="1"/>
        </p:nvSpPr>
        <p:spPr bwMode="gray">
          <a:xfrm rot="19080000">
            <a:off x="2879158" y="4431706"/>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marL="0" algn="l" defTabSz="914400" rtl="0" eaLnBrk="1" latinLnBrk="0" hangingPunct="1"/>
            <a:endParaRPr lang="en-CA" sz="1800" kern="1200" dirty="0">
              <a:solidFill>
                <a:schemeClr val="tx1"/>
              </a:solidFill>
              <a:latin typeface="+mn-lt"/>
              <a:ea typeface="+mn-ea"/>
              <a:cs typeface="+mn-cs"/>
            </a:endParaRPr>
          </a:p>
        </p:txBody>
      </p:sp>
      <p:sp>
        <p:nvSpPr>
          <p:cNvPr id="25" name="Text Placeholder 10"/>
          <p:cNvSpPr>
            <a:spLocks noGrp="1"/>
          </p:cNvSpPr>
          <p:nvPr userDrawn="1">
            <p:ph type="body" sz="quarter" idx="21"/>
          </p:nvPr>
        </p:nvSpPr>
        <p:spPr bwMode="gray">
          <a:xfrm>
            <a:off x="3822700" y="3187175"/>
            <a:ext cx="1441714" cy="821280"/>
          </a:xfrm>
          <a:prstGeom prst="ellipse">
            <a:avLst/>
          </a:prstGeom>
          <a:solidFill>
            <a:srgbClr val="AA5CAA"/>
          </a:solidFill>
          <a:ln>
            <a:noFill/>
          </a:ln>
        </p:spPr>
        <p:txBody>
          <a:bodyPr lIns="54000" tIns="54000" rIns="54000" bIns="54000" anchor="ctr" anchorCtr="1"/>
          <a:lstStyle>
            <a:lvl1pPr algn="ctr">
              <a:defRPr>
                <a:solidFill>
                  <a:schemeClr val="bg1"/>
                </a:solidFill>
              </a:defRPr>
            </a:lvl1pPr>
          </a:lstStyle>
          <a:p>
            <a:pPr lvl="0"/>
            <a:r>
              <a:rPr lang="en-US" smtClean="0"/>
              <a:t>Click to edit Master text styles</a:t>
            </a:r>
          </a:p>
        </p:txBody>
      </p:sp>
      <p:sp>
        <p:nvSpPr>
          <p:cNvPr id="29" name="Text Placeholder 20"/>
          <p:cNvSpPr>
            <a:spLocks noGrp="1"/>
          </p:cNvSpPr>
          <p:nvPr>
            <p:ph type="body" sz="quarter" idx="22"/>
          </p:nvPr>
        </p:nvSpPr>
        <p:spPr bwMode="gray">
          <a:xfrm>
            <a:off x="179388" y="15573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0" name="Text Placeholder 20"/>
          <p:cNvSpPr>
            <a:spLocks noGrp="1"/>
          </p:cNvSpPr>
          <p:nvPr>
            <p:ph type="body" sz="quarter" idx="23"/>
          </p:nvPr>
        </p:nvSpPr>
        <p:spPr bwMode="gray">
          <a:xfrm>
            <a:off x="179388" y="41481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20"/>
          <p:cNvSpPr>
            <a:spLocks noGrp="1"/>
          </p:cNvSpPr>
          <p:nvPr>
            <p:ph type="body" sz="quarter" idx="24"/>
          </p:nvPr>
        </p:nvSpPr>
        <p:spPr bwMode="gray">
          <a:xfrm>
            <a:off x="5570153" y="15573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2" name="Text Placeholder 20"/>
          <p:cNvSpPr>
            <a:spLocks noGrp="1"/>
          </p:cNvSpPr>
          <p:nvPr>
            <p:ph type="body" sz="quarter" idx="25"/>
          </p:nvPr>
        </p:nvSpPr>
        <p:spPr bwMode="gray">
          <a:xfrm>
            <a:off x="5570153" y="41481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5" name="Text Placeholder 20"/>
          <p:cNvSpPr>
            <a:spLocks noGrp="1"/>
          </p:cNvSpPr>
          <p:nvPr>
            <p:ph type="body" sz="quarter" idx="26"/>
          </p:nvPr>
        </p:nvSpPr>
        <p:spPr bwMode="gray">
          <a:xfrm>
            <a:off x="179388" y="1125538"/>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6" name="Text Placeholder 20"/>
          <p:cNvSpPr>
            <a:spLocks noGrp="1"/>
          </p:cNvSpPr>
          <p:nvPr>
            <p:ph type="body" sz="quarter" idx="27"/>
          </p:nvPr>
        </p:nvSpPr>
        <p:spPr bwMode="gray">
          <a:xfrm>
            <a:off x="5570153" y="1125538"/>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7" name="Text Placeholder 20"/>
          <p:cNvSpPr>
            <a:spLocks noGrp="1"/>
          </p:cNvSpPr>
          <p:nvPr>
            <p:ph type="body" sz="quarter" idx="28"/>
          </p:nvPr>
        </p:nvSpPr>
        <p:spPr bwMode="gray">
          <a:xfrm>
            <a:off x="179388" y="3716339"/>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8" name="Text Placeholder 20"/>
          <p:cNvSpPr>
            <a:spLocks noGrp="1"/>
          </p:cNvSpPr>
          <p:nvPr>
            <p:ph type="body" sz="quarter" idx="29"/>
          </p:nvPr>
        </p:nvSpPr>
        <p:spPr bwMode="gray">
          <a:xfrm>
            <a:off x="5570153" y="3716339"/>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en-US" smtClean="0"/>
              <a:t>Click to edit Master title style</a:t>
            </a:r>
            <a:endParaRPr lang="en-GB"/>
          </a:p>
        </p:txBody>
      </p:sp>
      <p:sp>
        <p:nvSpPr>
          <p:cNvPr id="21" name="Text Placeholder 20"/>
          <p:cNvSpPr>
            <a:spLocks noGrp="1"/>
          </p:cNvSpPr>
          <p:nvPr>
            <p:ph type="body" sz="quarter" idx="21"/>
          </p:nvPr>
        </p:nvSpPr>
        <p:spPr bwMode="gray">
          <a:xfrm>
            <a:off x="173526" y="1557337"/>
            <a:ext cx="4254012" cy="45354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3" name="Text Placeholder 20"/>
          <p:cNvSpPr>
            <a:spLocks noGrp="1"/>
          </p:cNvSpPr>
          <p:nvPr>
            <p:ph type="body" sz="quarter" idx="22"/>
          </p:nvPr>
        </p:nvSpPr>
        <p:spPr bwMode="gray">
          <a:xfrm>
            <a:off x="4639162" y="1557337"/>
            <a:ext cx="4254012" cy="45354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9" name="Text Placeholder 20"/>
          <p:cNvSpPr>
            <a:spLocks noGrp="1"/>
          </p:cNvSpPr>
          <p:nvPr>
            <p:ph type="body" sz="quarter" idx="26"/>
          </p:nvPr>
        </p:nvSpPr>
        <p:spPr bwMode="gray">
          <a:xfrm>
            <a:off x="173526"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0" name="Text Placeholder 20"/>
          <p:cNvSpPr>
            <a:spLocks noGrp="1"/>
          </p:cNvSpPr>
          <p:nvPr>
            <p:ph type="body" sz="quarter" idx="27"/>
          </p:nvPr>
        </p:nvSpPr>
        <p:spPr bwMode="gray">
          <a:xfrm>
            <a:off x="4639163"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utline 2">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en-US" smtClean="0"/>
              <a:t>Click to edit Master title style</a:t>
            </a:r>
            <a:endParaRPr lang="en-GB"/>
          </a:p>
        </p:txBody>
      </p:sp>
      <p:sp>
        <p:nvSpPr>
          <p:cNvPr id="21" name="Text Placeholder 20"/>
          <p:cNvSpPr>
            <a:spLocks noGrp="1"/>
          </p:cNvSpPr>
          <p:nvPr>
            <p:ph type="body" sz="quarter" idx="21"/>
          </p:nvPr>
        </p:nvSpPr>
        <p:spPr bwMode="gray">
          <a:xfrm>
            <a:off x="173526" y="1557337"/>
            <a:ext cx="425401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3" name="Text Placeholder 20"/>
          <p:cNvSpPr>
            <a:spLocks noGrp="1"/>
          </p:cNvSpPr>
          <p:nvPr>
            <p:ph type="body" sz="quarter" idx="22"/>
          </p:nvPr>
        </p:nvSpPr>
        <p:spPr bwMode="gray">
          <a:xfrm>
            <a:off x="4639162" y="1557337"/>
            <a:ext cx="425401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5" name="Text Placeholder 20"/>
          <p:cNvSpPr>
            <a:spLocks noGrp="1"/>
          </p:cNvSpPr>
          <p:nvPr>
            <p:ph type="body" sz="quarter" idx="23"/>
          </p:nvPr>
        </p:nvSpPr>
        <p:spPr bwMode="gray">
          <a:xfrm>
            <a:off x="173526" y="4148137"/>
            <a:ext cx="4254012" cy="1944688"/>
          </a:xfrm>
          <a:solidFill>
            <a:srgbClr val="BFDEE4"/>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6" name="Text Placeholder 20"/>
          <p:cNvSpPr>
            <a:spLocks noGrp="1"/>
          </p:cNvSpPr>
          <p:nvPr>
            <p:ph type="body" sz="quarter" idx="24"/>
          </p:nvPr>
        </p:nvSpPr>
        <p:spPr bwMode="gray">
          <a:xfrm>
            <a:off x="4639162" y="4148137"/>
            <a:ext cx="4254012" cy="1944688"/>
          </a:xfrm>
          <a:solidFill>
            <a:srgbClr val="BFDEE4"/>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9" name="Text Placeholder 20"/>
          <p:cNvSpPr>
            <a:spLocks noGrp="1"/>
          </p:cNvSpPr>
          <p:nvPr>
            <p:ph type="body" sz="quarter" idx="26"/>
          </p:nvPr>
        </p:nvSpPr>
        <p:spPr bwMode="gray">
          <a:xfrm>
            <a:off x="173526"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0" name="Text Placeholder 20"/>
          <p:cNvSpPr>
            <a:spLocks noGrp="1"/>
          </p:cNvSpPr>
          <p:nvPr>
            <p:ph type="body" sz="quarter" idx="27"/>
          </p:nvPr>
        </p:nvSpPr>
        <p:spPr bwMode="gray">
          <a:xfrm>
            <a:off x="4639163"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1" name="Text Placeholder 20"/>
          <p:cNvSpPr>
            <a:spLocks noGrp="1"/>
          </p:cNvSpPr>
          <p:nvPr>
            <p:ph type="body" sz="quarter" idx="28"/>
          </p:nvPr>
        </p:nvSpPr>
        <p:spPr bwMode="gray">
          <a:xfrm>
            <a:off x="173526" y="3716339"/>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2" name="Text Placeholder 20"/>
          <p:cNvSpPr>
            <a:spLocks noGrp="1"/>
          </p:cNvSpPr>
          <p:nvPr>
            <p:ph type="body" sz="quarter" idx="29"/>
          </p:nvPr>
        </p:nvSpPr>
        <p:spPr bwMode="gray">
          <a:xfrm>
            <a:off x="4639163" y="3716339"/>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9" name="Freeform 12"/>
          <p:cNvSpPr>
            <a:spLocks noChangeAspect="1"/>
          </p:cNvSpPr>
          <p:nvPr userDrawn="1"/>
        </p:nvSpPr>
        <p:spPr bwMode="gray">
          <a:xfrm>
            <a:off x="0" y="0"/>
            <a:ext cx="4835525" cy="5395913"/>
          </a:xfrm>
          <a:custGeom>
            <a:avLst/>
            <a:gdLst/>
            <a:ahLst/>
            <a:cxnLst>
              <a:cxn ang="0">
                <a:pos x="24671" y="0"/>
              </a:cxn>
              <a:cxn ang="0">
                <a:pos x="0" y="0"/>
              </a:cxn>
              <a:cxn ang="0">
                <a:pos x="0" y="27539"/>
              </a:cxn>
              <a:cxn ang="0">
                <a:pos x="16529" y="27539"/>
              </a:cxn>
              <a:cxn ang="0">
                <a:pos x="24671" y="0"/>
              </a:cxn>
            </a:cxnLst>
            <a:rect l="0" t="0" r="r" b="b"/>
            <a:pathLst>
              <a:path w="24671" h="27539">
                <a:moveTo>
                  <a:pt x="24671" y="0"/>
                </a:moveTo>
                <a:lnTo>
                  <a:pt x="0" y="0"/>
                </a:lnTo>
                <a:lnTo>
                  <a:pt x="0" y="27539"/>
                </a:lnTo>
                <a:lnTo>
                  <a:pt x="16529" y="27539"/>
                </a:lnTo>
                <a:lnTo>
                  <a:pt x="2467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6" name="Title 9"/>
          <p:cNvSpPr>
            <a:spLocks noGrp="1"/>
          </p:cNvSpPr>
          <p:nvPr>
            <p:ph type="title"/>
          </p:nvPr>
        </p:nvSpPr>
        <p:spPr bwMode="gray">
          <a:xfrm>
            <a:off x="324000" y="1556792"/>
            <a:ext cx="3461923" cy="2016224"/>
          </a:xfrm>
          <a:noFill/>
          <a:ln w="9525">
            <a:noFill/>
            <a:miter lim="800000"/>
            <a:headEnd/>
            <a:tailEnd/>
          </a:ln>
        </p:spPr>
        <p:txBody>
          <a:bodyPr vert="horz" wrap="square" lIns="0" tIns="0" rIns="0" bIns="0" numCol="1" anchor="t" anchorCtr="0" compatLnSpc="1">
            <a:prstTxWarp prst="textNoShape">
              <a:avLst/>
            </a:prstTxWarp>
            <a:norm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en-US" smtClean="0"/>
              <a:t>Click to edit Master title style</a:t>
            </a:r>
            <a:endParaRPr lang="en-GB" dirty="0"/>
          </a:p>
        </p:txBody>
      </p:sp>
      <p:sp>
        <p:nvSpPr>
          <p:cNvPr id="7" name="Text Placeholder 16"/>
          <p:cNvSpPr>
            <a:spLocks noGrp="1"/>
          </p:cNvSpPr>
          <p:nvPr>
            <p:ph type="body" sz="quarter" idx="10"/>
          </p:nvPr>
        </p:nvSpPr>
        <p:spPr bwMode="gray">
          <a:xfrm>
            <a:off x="324000" y="3789040"/>
            <a:ext cx="3029875" cy="1079823"/>
          </a:xfrm>
          <a:noFill/>
          <a:ln w="9525">
            <a:noFill/>
            <a:miter lim="800000"/>
            <a:headEnd/>
            <a:tailEnd/>
          </a:ln>
        </p:spPr>
        <p:txBody>
          <a:bodyPr vert="horz" wrap="square" lIns="0" tIns="0" rIns="0" bIns="0" numCol="1" anchor="t" anchorCtr="0" compatLnSpc="1">
            <a:prstTxWarp prst="textNoShape">
              <a:avLst/>
            </a:prstTxWarp>
            <a:normAutofit/>
          </a:bodyPr>
          <a:lstStyle>
            <a:lvl1pPr marL="342900" indent="-34290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en-US" smtClean="0"/>
              <a:t>Click to edit Master text styles</a:t>
            </a:r>
          </a:p>
        </p:txBody>
      </p:sp>
      <p:pic>
        <p:nvPicPr>
          <p:cNvPr id="10" name="Picture 2"/>
          <p:cNvPicPr>
            <a:picLocks noChangeAspect="1" noChangeArrowheads="1"/>
          </p:cNvPicPr>
          <p:nvPr userDrawn="1"/>
        </p:nvPicPr>
        <p:blipFill>
          <a:blip r:embed="rId2" cstate="print"/>
          <a:srcRect/>
          <a:stretch>
            <a:fillRect/>
          </a:stretch>
        </p:blipFill>
        <p:spPr bwMode="auto">
          <a:xfrm>
            <a:off x="0" y="0"/>
            <a:ext cx="2856913" cy="1549340"/>
          </a:xfrm>
          <a:prstGeom prst="rect">
            <a:avLst/>
          </a:prstGeom>
          <a:noFill/>
          <a:ln w="9525">
            <a:noFill/>
            <a:miter lim="800000"/>
            <a:headEnd/>
            <a:tailEnd/>
          </a:ln>
          <a:effectLst/>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ny profile">
    <p:spTree>
      <p:nvGrpSpPr>
        <p:cNvPr id="1" name=""/>
        <p:cNvGrpSpPr/>
        <p:nvPr/>
      </p:nvGrpSpPr>
      <p:grpSpPr>
        <a:xfrm>
          <a:off x="0" y="0"/>
          <a:ext cx="0" cy="0"/>
          <a:chOff x="0" y="0"/>
          <a:chExt cx="0" cy="0"/>
        </a:xfrm>
      </p:grpSpPr>
      <p:sp>
        <p:nvSpPr>
          <p:cNvPr id="33" name="Chart Placeholder 31"/>
          <p:cNvSpPr>
            <a:spLocks noGrp="1"/>
          </p:cNvSpPr>
          <p:nvPr>
            <p:ph type="chart" sz="quarter" idx="22"/>
          </p:nvPr>
        </p:nvSpPr>
        <p:spPr bwMode="gray">
          <a:xfrm>
            <a:off x="3172573" y="1125538"/>
            <a:ext cx="2724700" cy="2376488"/>
          </a:xfrm>
        </p:spPr>
        <p:txBody>
          <a:bodyPr/>
          <a:lstStyle/>
          <a:p>
            <a:r>
              <a:rPr lang="en-US" smtClean="0"/>
              <a:t>Click icon to add chart</a:t>
            </a:r>
            <a:endParaRPr lang="en-GB" dirty="0"/>
          </a:p>
        </p:txBody>
      </p:sp>
      <p:sp>
        <p:nvSpPr>
          <p:cNvPr id="28" name="Text Placeholder 17"/>
          <p:cNvSpPr>
            <a:spLocks noGrp="1"/>
          </p:cNvSpPr>
          <p:nvPr>
            <p:ph type="body" sz="quarter" idx="20"/>
          </p:nvPr>
        </p:nvSpPr>
        <p:spPr bwMode="gray">
          <a:xfrm>
            <a:off x="6168751" y="3716338"/>
            <a:ext cx="2723204"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2" name="Chart Placeholder 31"/>
          <p:cNvSpPr>
            <a:spLocks noGrp="1"/>
          </p:cNvSpPr>
          <p:nvPr>
            <p:ph type="chart" sz="quarter" idx="21"/>
          </p:nvPr>
        </p:nvSpPr>
        <p:spPr bwMode="gray">
          <a:xfrm>
            <a:off x="6167254" y="1125538"/>
            <a:ext cx="2724700" cy="2376488"/>
          </a:xfrm>
        </p:spPr>
        <p:txBody>
          <a:bodyPr/>
          <a:lstStyle/>
          <a:p>
            <a:r>
              <a:rPr lang="en-US" smtClean="0"/>
              <a:t>Click icon to add chart</a:t>
            </a:r>
            <a:endParaRPr lang="en-GB" dirty="0"/>
          </a:p>
        </p:txBody>
      </p:sp>
      <p:sp>
        <p:nvSpPr>
          <p:cNvPr id="10" name="Title 9"/>
          <p:cNvSpPr>
            <a:spLocks noGrp="1"/>
          </p:cNvSpPr>
          <p:nvPr>
            <p:ph type="title"/>
          </p:nvPr>
        </p:nvSpPr>
        <p:spPr bwMode="gray"/>
        <p:txBody>
          <a:bodyPr/>
          <a:lstStyle/>
          <a:p>
            <a:r>
              <a:rPr lang="en-US" smtClean="0"/>
              <a:t>Click to edit Master title style</a:t>
            </a:r>
            <a:endParaRPr lang="en-GB"/>
          </a:p>
        </p:txBody>
      </p:sp>
      <p:sp>
        <p:nvSpPr>
          <p:cNvPr id="13" name="Table Placeholder 12"/>
          <p:cNvSpPr>
            <a:spLocks noGrp="1"/>
          </p:cNvSpPr>
          <p:nvPr>
            <p:ph type="tbl" sz="quarter" idx="14"/>
          </p:nvPr>
        </p:nvSpPr>
        <p:spPr bwMode="gray">
          <a:xfrm>
            <a:off x="179388" y="1125538"/>
            <a:ext cx="2723204" cy="2376488"/>
          </a:xfrm>
        </p:spPr>
        <p:txBody>
          <a:bodyPr/>
          <a:lstStyle/>
          <a:p>
            <a:r>
              <a:rPr lang="en-US" smtClean="0"/>
              <a:t>Click icon to add table</a:t>
            </a:r>
            <a:endParaRPr lang="en-GB" dirty="0"/>
          </a:p>
        </p:txBody>
      </p:sp>
      <p:sp>
        <p:nvSpPr>
          <p:cNvPr id="18" name="Text Placeholder 17"/>
          <p:cNvSpPr>
            <a:spLocks noGrp="1"/>
          </p:cNvSpPr>
          <p:nvPr>
            <p:ph type="body" sz="quarter" idx="16"/>
          </p:nvPr>
        </p:nvSpPr>
        <p:spPr bwMode="gray">
          <a:xfrm>
            <a:off x="179388" y="3716338"/>
            <a:ext cx="2723204"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6" name="Text Placeholder 17"/>
          <p:cNvSpPr>
            <a:spLocks noGrp="1"/>
          </p:cNvSpPr>
          <p:nvPr>
            <p:ph type="body" sz="quarter" idx="18"/>
          </p:nvPr>
        </p:nvSpPr>
        <p:spPr bwMode="gray">
          <a:xfrm>
            <a:off x="3172573" y="3716338"/>
            <a:ext cx="2723204"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Divider 1">
    <p:spTree>
      <p:nvGrpSpPr>
        <p:cNvPr id="1" name=""/>
        <p:cNvGrpSpPr/>
        <p:nvPr/>
      </p:nvGrpSpPr>
      <p:grpSpPr>
        <a:xfrm>
          <a:off x="0" y="0"/>
          <a:ext cx="0" cy="0"/>
          <a:chOff x="0" y="0"/>
          <a:chExt cx="0" cy="0"/>
        </a:xfrm>
      </p:grpSpPr>
      <p:grpSp>
        <p:nvGrpSpPr>
          <p:cNvPr id="23" name="Group 22"/>
          <p:cNvGrpSpPr/>
          <p:nvPr userDrawn="1"/>
        </p:nvGrpSpPr>
        <p:grpSpPr bwMode="gray">
          <a:xfrm>
            <a:off x="0" y="0"/>
            <a:ext cx="9144000" cy="6858001"/>
            <a:chOff x="0" y="0"/>
            <a:chExt cx="9144000" cy="6858001"/>
          </a:xfrm>
        </p:grpSpPr>
        <p:sp>
          <p:nvSpPr>
            <p:cNvPr id="6" name="Freeform 6"/>
            <p:cNvSpPr>
              <a:spLocks/>
            </p:cNvSpPr>
            <p:nvPr userDrawn="1"/>
          </p:nvSpPr>
          <p:spPr bwMode="gray">
            <a:xfrm>
              <a:off x="3397250" y="1116013"/>
              <a:ext cx="5746750" cy="5741988"/>
            </a:xfrm>
            <a:custGeom>
              <a:avLst/>
              <a:gdLst/>
              <a:ahLst/>
              <a:cxnLst>
                <a:cxn ang="0">
                  <a:pos x="0" y="3617"/>
                </a:cxn>
                <a:cxn ang="0">
                  <a:pos x="2549" y="3617"/>
                </a:cxn>
                <a:cxn ang="0">
                  <a:pos x="3620" y="0"/>
                </a:cxn>
                <a:cxn ang="0">
                  <a:pos x="1072" y="0"/>
                </a:cxn>
                <a:cxn ang="0">
                  <a:pos x="0" y="3617"/>
                </a:cxn>
              </a:cxnLst>
              <a:rect l="0" t="0" r="r" b="b"/>
              <a:pathLst>
                <a:path w="3620" h="3617">
                  <a:moveTo>
                    <a:pt x="0" y="3617"/>
                  </a:moveTo>
                  <a:lnTo>
                    <a:pt x="2549" y="3617"/>
                  </a:lnTo>
                  <a:lnTo>
                    <a:pt x="3620" y="0"/>
                  </a:lnTo>
                  <a:lnTo>
                    <a:pt x="1072" y="0"/>
                  </a:lnTo>
                  <a:lnTo>
                    <a:pt x="0" y="3617"/>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a:solidFill>
                  <a:schemeClr val="tx1"/>
                </a:solidFill>
                <a:latin typeface="+mn-lt"/>
                <a:ea typeface="+mn-ea"/>
                <a:cs typeface="+mn-cs"/>
              </a:endParaRPr>
            </a:p>
          </p:txBody>
        </p:sp>
        <p:sp>
          <p:nvSpPr>
            <p:cNvPr id="11" name="Freeform 7"/>
            <p:cNvSpPr>
              <a:spLocks/>
            </p:cNvSpPr>
            <p:nvPr userDrawn="1"/>
          </p:nvSpPr>
          <p:spPr bwMode="gray">
            <a:xfrm>
              <a:off x="7007225" y="6116638"/>
              <a:ext cx="2136775" cy="741363"/>
            </a:xfrm>
            <a:custGeom>
              <a:avLst/>
              <a:gdLst/>
              <a:ahLst/>
              <a:cxnLst>
                <a:cxn ang="0">
                  <a:pos x="0" y="467"/>
                </a:cxn>
                <a:cxn ang="0">
                  <a:pos x="1208" y="467"/>
                </a:cxn>
                <a:cxn ang="0">
                  <a:pos x="1346" y="0"/>
                </a:cxn>
                <a:cxn ang="0">
                  <a:pos x="138" y="0"/>
                </a:cxn>
                <a:cxn ang="0">
                  <a:pos x="0" y="467"/>
                </a:cxn>
              </a:cxnLst>
              <a:rect l="0" t="0" r="r" b="b"/>
              <a:pathLst>
                <a:path w="1346" h="467">
                  <a:moveTo>
                    <a:pt x="0" y="467"/>
                  </a:moveTo>
                  <a:lnTo>
                    <a:pt x="1208" y="467"/>
                  </a:lnTo>
                  <a:lnTo>
                    <a:pt x="1346" y="0"/>
                  </a:lnTo>
                  <a:lnTo>
                    <a:pt x="138" y="0"/>
                  </a:lnTo>
                  <a:lnTo>
                    <a:pt x="0" y="467"/>
                  </a:lnTo>
                  <a:close/>
                </a:path>
              </a:pathLst>
            </a:custGeom>
            <a:solidFill>
              <a:srgbClr val="00B0F0"/>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3" name="Freeform 8"/>
            <p:cNvSpPr>
              <a:spLocks/>
            </p:cNvSpPr>
            <p:nvPr userDrawn="1"/>
          </p:nvSpPr>
          <p:spPr bwMode="gray">
            <a:xfrm>
              <a:off x="1241425" y="4743450"/>
              <a:ext cx="2530475" cy="2114550"/>
            </a:xfrm>
            <a:custGeom>
              <a:avLst/>
              <a:gdLst/>
              <a:ahLst/>
              <a:cxnLst>
                <a:cxn ang="0">
                  <a:pos x="395" y="0"/>
                </a:cxn>
                <a:cxn ang="0">
                  <a:pos x="0" y="1332"/>
                </a:cxn>
                <a:cxn ang="0">
                  <a:pos x="1199" y="1332"/>
                </a:cxn>
                <a:cxn ang="0">
                  <a:pos x="1594" y="0"/>
                </a:cxn>
                <a:cxn ang="0">
                  <a:pos x="395" y="0"/>
                </a:cxn>
              </a:cxnLst>
              <a:rect l="0" t="0" r="r" b="b"/>
              <a:pathLst>
                <a:path w="1594" h="1332">
                  <a:moveTo>
                    <a:pt x="395" y="0"/>
                  </a:moveTo>
                  <a:lnTo>
                    <a:pt x="0" y="1332"/>
                  </a:lnTo>
                  <a:lnTo>
                    <a:pt x="1199" y="1332"/>
                  </a:lnTo>
                  <a:lnTo>
                    <a:pt x="1594" y="0"/>
                  </a:lnTo>
                  <a:lnTo>
                    <a:pt x="395" y="0"/>
                  </a:lnTo>
                  <a:close/>
                </a:path>
              </a:pathLst>
            </a:custGeom>
            <a:solidFill>
              <a:srgbClr val="8099C6"/>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 name="Freeform 13"/>
            <p:cNvSpPr>
              <a:spLocks/>
            </p:cNvSpPr>
            <p:nvPr userDrawn="1"/>
          </p:nvSpPr>
          <p:spPr bwMode="gray">
            <a:xfrm>
              <a:off x="1554163" y="0"/>
              <a:ext cx="4738688" cy="2343150"/>
            </a:xfrm>
            <a:custGeom>
              <a:avLst/>
              <a:gdLst/>
              <a:ahLst/>
              <a:cxnLst>
                <a:cxn ang="0">
                  <a:pos x="2548" y="1476"/>
                </a:cxn>
                <a:cxn ang="0">
                  <a:pos x="2985" y="0"/>
                </a:cxn>
                <a:cxn ang="0">
                  <a:pos x="437" y="0"/>
                </a:cxn>
                <a:cxn ang="0">
                  <a:pos x="0" y="1476"/>
                </a:cxn>
                <a:cxn ang="0">
                  <a:pos x="2548" y="1476"/>
                </a:cxn>
              </a:cxnLst>
              <a:rect l="0" t="0" r="r" b="b"/>
              <a:pathLst>
                <a:path w="2985" h="1476">
                  <a:moveTo>
                    <a:pt x="2548" y="1476"/>
                  </a:moveTo>
                  <a:lnTo>
                    <a:pt x="2985" y="0"/>
                  </a:lnTo>
                  <a:lnTo>
                    <a:pt x="437" y="0"/>
                  </a:lnTo>
                  <a:lnTo>
                    <a:pt x="0" y="1476"/>
                  </a:lnTo>
                  <a:lnTo>
                    <a:pt x="2548" y="1476"/>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a:solidFill>
                  <a:schemeClr val="tx1"/>
                </a:solidFill>
                <a:latin typeface="+mn-lt"/>
                <a:ea typeface="+mn-ea"/>
                <a:cs typeface="+mn-cs"/>
              </a:endParaRPr>
            </a:p>
          </p:txBody>
        </p:sp>
        <p:sp>
          <p:nvSpPr>
            <p:cNvPr id="15" name="Freeform 14"/>
            <p:cNvSpPr>
              <a:spLocks/>
            </p:cNvSpPr>
            <p:nvPr userDrawn="1"/>
          </p:nvSpPr>
          <p:spPr bwMode="gray">
            <a:xfrm>
              <a:off x="0" y="0"/>
              <a:ext cx="3898900" cy="5630863"/>
            </a:xfrm>
            <a:custGeom>
              <a:avLst/>
              <a:gdLst/>
              <a:ahLst/>
              <a:cxnLst>
                <a:cxn ang="0">
                  <a:pos x="2456" y="0"/>
                </a:cxn>
                <a:cxn ang="0">
                  <a:pos x="0" y="0"/>
                </a:cxn>
                <a:cxn ang="0">
                  <a:pos x="0" y="3547"/>
                </a:cxn>
                <a:cxn ang="0">
                  <a:pos x="1405" y="3547"/>
                </a:cxn>
                <a:cxn ang="0">
                  <a:pos x="2456" y="0"/>
                </a:cxn>
              </a:cxnLst>
              <a:rect l="0" t="0" r="r" b="b"/>
              <a:pathLst>
                <a:path w="2456" h="3547">
                  <a:moveTo>
                    <a:pt x="2456" y="0"/>
                  </a:moveTo>
                  <a:lnTo>
                    <a:pt x="0" y="0"/>
                  </a:lnTo>
                  <a:lnTo>
                    <a:pt x="0" y="3547"/>
                  </a:lnTo>
                  <a:lnTo>
                    <a:pt x="1405" y="3547"/>
                  </a:lnTo>
                  <a:lnTo>
                    <a:pt x="2456" y="0"/>
                  </a:lnTo>
                  <a:close/>
                </a:path>
              </a:pathLst>
            </a:custGeom>
            <a:solidFill>
              <a:srgbClr val="BFCCE3"/>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6" name="Freeform 11"/>
            <p:cNvSpPr>
              <a:spLocks/>
            </p:cNvSpPr>
            <p:nvPr userDrawn="1"/>
          </p:nvSpPr>
          <p:spPr bwMode="gray">
            <a:xfrm>
              <a:off x="0" y="2343150"/>
              <a:ext cx="1554163" cy="4514850"/>
            </a:xfrm>
            <a:custGeom>
              <a:avLst/>
              <a:gdLst/>
              <a:ahLst/>
              <a:cxnLst>
                <a:cxn ang="0">
                  <a:pos x="0" y="0"/>
                </a:cxn>
                <a:cxn ang="0">
                  <a:pos x="0" y="2844"/>
                </a:cxn>
                <a:cxn ang="0">
                  <a:pos x="137" y="2844"/>
                </a:cxn>
                <a:cxn ang="0">
                  <a:pos x="979" y="0"/>
                </a:cxn>
                <a:cxn ang="0">
                  <a:pos x="0" y="0"/>
                </a:cxn>
              </a:cxnLst>
              <a:rect l="0" t="0" r="r" b="b"/>
              <a:pathLst>
                <a:path w="979" h="2844">
                  <a:moveTo>
                    <a:pt x="0" y="0"/>
                  </a:moveTo>
                  <a:lnTo>
                    <a:pt x="0" y="2844"/>
                  </a:lnTo>
                  <a:lnTo>
                    <a:pt x="137" y="2844"/>
                  </a:lnTo>
                  <a:lnTo>
                    <a:pt x="979" y="0"/>
                  </a:lnTo>
                  <a:lnTo>
                    <a:pt x="0" y="0"/>
                  </a:lnTo>
                  <a:close/>
                </a:path>
              </a:pathLst>
            </a:custGeom>
            <a:solidFill>
              <a:srgbClr val="E5EAF3"/>
            </a:solidFill>
            <a:ln w="9525">
              <a:noFill/>
              <a:round/>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GB" sz="1800" kern="1200">
                <a:solidFill>
                  <a:schemeClr val="tx1"/>
                </a:solidFill>
                <a:latin typeface="+mn-lt"/>
                <a:ea typeface="+mn-ea"/>
                <a:cs typeface="+mn-cs"/>
              </a:endParaRPr>
            </a:p>
          </p:txBody>
        </p:sp>
        <p:sp>
          <p:nvSpPr>
            <p:cNvPr id="17" name="Freeform 12"/>
            <p:cNvSpPr>
              <a:spLocks/>
            </p:cNvSpPr>
            <p:nvPr userDrawn="1"/>
          </p:nvSpPr>
          <p:spPr bwMode="gray">
            <a:xfrm>
              <a:off x="7007225" y="6116638"/>
              <a:ext cx="655638" cy="741363"/>
            </a:xfrm>
            <a:custGeom>
              <a:avLst/>
              <a:gdLst/>
              <a:ahLst/>
              <a:cxnLst>
                <a:cxn ang="0">
                  <a:pos x="413" y="0"/>
                </a:cxn>
                <a:cxn ang="0">
                  <a:pos x="138" y="0"/>
                </a:cxn>
                <a:cxn ang="0">
                  <a:pos x="0" y="467"/>
                </a:cxn>
                <a:cxn ang="0">
                  <a:pos x="275" y="467"/>
                </a:cxn>
                <a:cxn ang="0">
                  <a:pos x="413" y="0"/>
                </a:cxn>
              </a:cxnLst>
              <a:rect l="0" t="0" r="r" b="b"/>
              <a:pathLst>
                <a:path w="413" h="467">
                  <a:moveTo>
                    <a:pt x="413" y="0"/>
                  </a:moveTo>
                  <a:lnTo>
                    <a:pt x="138" y="0"/>
                  </a:lnTo>
                  <a:lnTo>
                    <a:pt x="0" y="467"/>
                  </a:lnTo>
                  <a:lnTo>
                    <a:pt x="275" y="467"/>
                  </a:lnTo>
                  <a:lnTo>
                    <a:pt x="413" y="0"/>
                  </a:lnTo>
                  <a:close/>
                </a:path>
              </a:pathLst>
            </a:custGeom>
            <a:solidFill>
              <a:srgbClr val="00338D">
                <a:alpha val="95000"/>
              </a:srgbClr>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8" name="Freeform 13"/>
            <p:cNvSpPr>
              <a:spLocks/>
            </p:cNvSpPr>
            <p:nvPr userDrawn="1"/>
          </p:nvSpPr>
          <p:spPr bwMode="gray">
            <a:xfrm>
              <a:off x="4735513" y="1116013"/>
              <a:ext cx="1227138" cy="1227138"/>
            </a:xfrm>
            <a:custGeom>
              <a:avLst/>
              <a:gdLst/>
              <a:ahLst/>
              <a:cxnLst>
                <a:cxn ang="0">
                  <a:pos x="773" y="0"/>
                </a:cxn>
                <a:cxn ang="0">
                  <a:pos x="229" y="0"/>
                </a:cxn>
                <a:cxn ang="0">
                  <a:pos x="0" y="773"/>
                </a:cxn>
                <a:cxn ang="0">
                  <a:pos x="544" y="773"/>
                </a:cxn>
                <a:cxn ang="0">
                  <a:pos x="773" y="0"/>
                </a:cxn>
              </a:cxnLst>
              <a:rect l="0" t="0" r="r" b="b"/>
              <a:pathLst>
                <a:path w="773" h="773">
                  <a:moveTo>
                    <a:pt x="773" y="0"/>
                  </a:moveTo>
                  <a:lnTo>
                    <a:pt x="229" y="0"/>
                  </a:lnTo>
                  <a:lnTo>
                    <a:pt x="0" y="773"/>
                  </a:lnTo>
                  <a:lnTo>
                    <a:pt x="544" y="773"/>
                  </a:lnTo>
                  <a:lnTo>
                    <a:pt x="773" y="0"/>
                  </a:lnTo>
                  <a:close/>
                </a:path>
              </a:pathLst>
            </a:custGeom>
            <a:solidFill>
              <a:srgbClr val="00257A"/>
            </a:solidFill>
            <a:ln w="9525" cap="flat" cmpd="sng">
              <a:noFill/>
              <a:prstDash val="solid"/>
              <a:round/>
              <a:headEnd type="none" w="med" len="med"/>
              <a:tailEnd type="none" w="med" len="med"/>
            </a:ln>
            <a:effectLst/>
          </p:spPr>
          <p:txBody>
            <a:bodyPr/>
            <a:lstStyle/>
            <a:p>
              <a:pPr marL="0" algn="l"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9" name="Freeform 14"/>
            <p:cNvSpPr>
              <a:spLocks/>
            </p:cNvSpPr>
            <p:nvPr userDrawn="1"/>
          </p:nvSpPr>
          <p:spPr bwMode="gray">
            <a:xfrm>
              <a:off x="1604963" y="4743450"/>
              <a:ext cx="889000" cy="887413"/>
            </a:xfrm>
            <a:custGeom>
              <a:avLst/>
              <a:gdLst/>
              <a:ahLst/>
              <a:cxnLst>
                <a:cxn ang="0">
                  <a:pos x="0" y="559"/>
                </a:cxn>
                <a:cxn ang="0">
                  <a:pos x="394" y="559"/>
                </a:cxn>
                <a:cxn ang="0">
                  <a:pos x="560" y="0"/>
                </a:cxn>
                <a:cxn ang="0">
                  <a:pos x="166" y="0"/>
                </a:cxn>
                <a:cxn ang="0">
                  <a:pos x="0" y="559"/>
                </a:cxn>
              </a:cxnLst>
              <a:rect l="0" t="0" r="r" b="b"/>
              <a:pathLst>
                <a:path w="560" h="559">
                  <a:moveTo>
                    <a:pt x="0" y="559"/>
                  </a:moveTo>
                  <a:lnTo>
                    <a:pt x="394" y="559"/>
                  </a:lnTo>
                  <a:lnTo>
                    <a:pt x="560" y="0"/>
                  </a:lnTo>
                  <a:lnTo>
                    <a:pt x="166" y="0"/>
                  </a:lnTo>
                  <a:lnTo>
                    <a:pt x="0" y="559"/>
                  </a:lnTo>
                  <a:close/>
                </a:path>
              </a:pathLst>
            </a:custGeom>
            <a:solidFill>
              <a:srgbClr val="4066AA">
                <a:alpha val="95000"/>
              </a:srgbClr>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20" name="Freeform 15"/>
            <p:cNvSpPr>
              <a:spLocks/>
            </p:cNvSpPr>
            <p:nvPr userDrawn="1"/>
          </p:nvSpPr>
          <p:spPr bwMode="gray">
            <a:xfrm>
              <a:off x="1554163" y="0"/>
              <a:ext cx="2344738" cy="2343150"/>
            </a:xfrm>
            <a:custGeom>
              <a:avLst/>
              <a:gdLst/>
              <a:ahLst/>
              <a:cxnLst>
                <a:cxn ang="0">
                  <a:pos x="437" y="0"/>
                </a:cxn>
                <a:cxn ang="0">
                  <a:pos x="0" y="1476"/>
                </a:cxn>
                <a:cxn ang="0">
                  <a:pos x="1040" y="1476"/>
                </a:cxn>
                <a:cxn ang="0">
                  <a:pos x="1477" y="0"/>
                </a:cxn>
                <a:cxn ang="0">
                  <a:pos x="437" y="0"/>
                </a:cxn>
              </a:cxnLst>
              <a:rect l="0" t="0" r="r" b="b"/>
              <a:pathLst>
                <a:path w="1477" h="1476">
                  <a:moveTo>
                    <a:pt x="437" y="0"/>
                  </a:moveTo>
                  <a:lnTo>
                    <a:pt x="0" y="1476"/>
                  </a:lnTo>
                  <a:lnTo>
                    <a:pt x="1040" y="1476"/>
                  </a:lnTo>
                  <a:lnTo>
                    <a:pt x="1477" y="0"/>
                  </a:lnTo>
                  <a:lnTo>
                    <a:pt x="437" y="0"/>
                  </a:lnTo>
                  <a:close/>
                </a:path>
              </a:pathLst>
            </a:custGeom>
            <a:solidFill>
              <a:srgbClr val="4066A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 name="Freeform 16"/>
            <p:cNvSpPr>
              <a:spLocks/>
            </p:cNvSpPr>
            <p:nvPr userDrawn="1"/>
          </p:nvSpPr>
          <p:spPr bwMode="gray">
            <a:xfrm>
              <a:off x="0" y="2343150"/>
              <a:ext cx="1554163" cy="3287713"/>
            </a:xfrm>
            <a:custGeom>
              <a:avLst/>
              <a:gdLst/>
              <a:ahLst/>
              <a:cxnLst>
                <a:cxn ang="0">
                  <a:pos x="0" y="0"/>
                </a:cxn>
                <a:cxn ang="0">
                  <a:pos x="0" y="2071"/>
                </a:cxn>
                <a:cxn ang="0">
                  <a:pos x="366" y="2071"/>
                </a:cxn>
                <a:cxn ang="0">
                  <a:pos x="979" y="0"/>
                </a:cxn>
                <a:cxn ang="0">
                  <a:pos x="0" y="0"/>
                </a:cxn>
              </a:cxnLst>
              <a:rect l="0" t="0" r="r" b="b"/>
              <a:pathLst>
                <a:path w="979" h="2071">
                  <a:moveTo>
                    <a:pt x="0" y="0"/>
                  </a:moveTo>
                  <a:lnTo>
                    <a:pt x="0" y="2071"/>
                  </a:lnTo>
                  <a:lnTo>
                    <a:pt x="366" y="2071"/>
                  </a:lnTo>
                  <a:lnTo>
                    <a:pt x="979" y="0"/>
                  </a:lnTo>
                  <a:lnTo>
                    <a:pt x="0" y="0"/>
                  </a:lnTo>
                  <a:close/>
                </a:path>
              </a:pathLst>
            </a:custGeom>
            <a:solidFill>
              <a:srgbClr val="8099C6"/>
            </a:solidFill>
            <a:ln w="9525">
              <a:noFill/>
              <a:round/>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GB" sz="1800" kern="1200">
                <a:solidFill>
                  <a:schemeClr val="tx1"/>
                </a:solidFill>
                <a:latin typeface="+mn-lt"/>
                <a:ea typeface="+mn-ea"/>
                <a:cs typeface="+mn-cs"/>
              </a:endParaRPr>
            </a:p>
          </p:txBody>
        </p:sp>
      </p:grpSp>
      <p:sp>
        <p:nvSpPr>
          <p:cNvPr id="8" name="Title 7"/>
          <p:cNvSpPr>
            <a:spLocks noGrp="1"/>
          </p:cNvSpPr>
          <p:nvPr userDrawn="1">
            <p:ph type="title"/>
          </p:nvPr>
        </p:nvSpPr>
        <p:spPr bwMode="gray">
          <a:xfrm>
            <a:off x="4932040" y="2708920"/>
            <a:ext cx="3168352" cy="1656184"/>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smtClean="0"/>
              <a:t>Click to edit Master title style</a:t>
            </a:r>
            <a:endParaRPr lang="en-GB" dirty="0"/>
          </a:p>
        </p:txBody>
      </p:sp>
      <p:sp>
        <p:nvSpPr>
          <p:cNvPr id="12" name="Text Placeholder 11"/>
          <p:cNvSpPr>
            <a:spLocks noGrp="1"/>
          </p:cNvSpPr>
          <p:nvPr userDrawn="1">
            <p:ph type="body" sz="quarter" idx="10"/>
          </p:nvPr>
        </p:nvSpPr>
        <p:spPr bwMode="gray">
          <a:xfrm>
            <a:off x="4932362" y="4509120"/>
            <a:ext cx="2807989" cy="1080119"/>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Divider 2">
    <p:spTree>
      <p:nvGrpSpPr>
        <p:cNvPr id="1" name=""/>
        <p:cNvGrpSpPr/>
        <p:nvPr/>
      </p:nvGrpSpPr>
      <p:grpSpPr>
        <a:xfrm>
          <a:off x="0" y="0"/>
          <a:ext cx="0" cy="0"/>
          <a:chOff x="0" y="0"/>
          <a:chExt cx="0" cy="0"/>
        </a:xfrm>
      </p:grpSpPr>
      <p:sp>
        <p:nvSpPr>
          <p:cNvPr id="9" name="Freeform 11"/>
          <p:cNvSpPr>
            <a:spLocks noChangeAspect="1"/>
          </p:cNvSpPr>
          <p:nvPr userDrawn="1"/>
        </p:nvSpPr>
        <p:spPr bwMode="gray">
          <a:xfrm>
            <a:off x="0" y="0"/>
            <a:ext cx="6475236" cy="6858000"/>
          </a:xfrm>
          <a:custGeom>
            <a:avLst/>
            <a:gdLst/>
            <a:ahLst/>
            <a:cxnLst>
              <a:cxn ang="0">
                <a:pos x="0" y="0"/>
              </a:cxn>
              <a:cxn ang="0">
                <a:pos x="0" y="29877"/>
              </a:cxn>
              <a:cxn ang="0">
                <a:pos x="19370" y="29877"/>
              </a:cxn>
              <a:cxn ang="0">
                <a:pos x="28205" y="0"/>
              </a:cxn>
              <a:cxn ang="0">
                <a:pos x="0" y="0"/>
              </a:cxn>
            </a:cxnLst>
            <a:rect l="0" t="0" r="r" b="b"/>
            <a:pathLst>
              <a:path w="28205" h="29877">
                <a:moveTo>
                  <a:pt x="0" y="0"/>
                </a:moveTo>
                <a:lnTo>
                  <a:pt x="0" y="29877"/>
                </a:lnTo>
                <a:lnTo>
                  <a:pt x="19370" y="29877"/>
                </a:lnTo>
                <a:lnTo>
                  <a:pt x="28205" y="0"/>
                </a:lnTo>
                <a:lnTo>
                  <a:pt x="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340768"/>
            <a:ext cx="5112568" cy="2088232"/>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smtClean="0"/>
              <a:t>Click to edit Master title style</a:t>
            </a:r>
            <a:endParaRPr lang="en-GB" dirty="0"/>
          </a:p>
        </p:txBody>
      </p:sp>
      <p:sp>
        <p:nvSpPr>
          <p:cNvPr id="12" name="Text Placeholder 11"/>
          <p:cNvSpPr>
            <a:spLocks noGrp="1"/>
          </p:cNvSpPr>
          <p:nvPr>
            <p:ph type="body" sz="quarter" idx="10"/>
          </p:nvPr>
        </p:nvSpPr>
        <p:spPr bwMode="gray">
          <a:xfrm>
            <a:off x="323528" y="3645025"/>
            <a:ext cx="4752528" cy="1008112"/>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hoto divider">
    <p:bg>
      <p:bgPr>
        <a:solidFill>
          <a:srgbClr val="BABBBC"/>
        </a:solidFill>
        <a:effectLst/>
      </p:bgPr>
    </p:bg>
    <p:spTree>
      <p:nvGrpSpPr>
        <p:cNvPr id="1" name=""/>
        <p:cNvGrpSpPr/>
        <p:nvPr/>
      </p:nvGrpSpPr>
      <p:grpSpPr>
        <a:xfrm>
          <a:off x="0" y="0"/>
          <a:ext cx="0" cy="0"/>
          <a:chOff x="0" y="0"/>
          <a:chExt cx="0" cy="0"/>
        </a:xfrm>
      </p:grpSpPr>
      <p:pic>
        <p:nvPicPr>
          <p:cNvPr id="7" name="Picture 6" descr="BOARDROOM PPL compressed.jpg"/>
          <p:cNvPicPr>
            <a:picLocks noChangeAspect="1"/>
          </p:cNvPicPr>
          <p:nvPr userDrawn="1"/>
        </p:nvPicPr>
        <p:blipFill>
          <a:blip r:embed="rId2" cstate="screen"/>
          <a:srcRect/>
          <a:stretch>
            <a:fillRect/>
          </a:stretch>
        </p:blipFill>
        <p:spPr bwMode="gray">
          <a:xfrm>
            <a:off x="0" y="0"/>
            <a:ext cx="9144000" cy="6858000"/>
          </a:xfrm>
          <a:prstGeom prst="rect">
            <a:avLst/>
          </a:prstGeom>
        </p:spPr>
      </p:pic>
      <p:sp>
        <p:nvSpPr>
          <p:cNvPr id="6" name="Freeform 5"/>
          <p:cNvSpPr>
            <a:spLocks noChangeAspect="1"/>
          </p:cNvSpPr>
          <p:nvPr userDrawn="1"/>
        </p:nvSpPr>
        <p:spPr bwMode="gray">
          <a:xfrm>
            <a:off x="0" y="4521200"/>
            <a:ext cx="4537075" cy="2336800"/>
          </a:xfrm>
          <a:custGeom>
            <a:avLst/>
            <a:gdLst/>
            <a:ahLst/>
            <a:cxnLst>
              <a:cxn ang="0">
                <a:pos x="0" y="0"/>
              </a:cxn>
              <a:cxn ang="0">
                <a:pos x="0" y="12503"/>
              </a:cxn>
              <a:cxn ang="0">
                <a:pos x="20575" y="12503"/>
              </a:cxn>
              <a:cxn ang="0">
                <a:pos x="24277" y="0"/>
              </a:cxn>
              <a:cxn ang="0">
                <a:pos x="0" y="0"/>
              </a:cxn>
            </a:cxnLst>
            <a:rect l="0" t="0" r="r" b="b"/>
            <a:pathLst>
              <a:path w="24277" h="12503">
                <a:moveTo>
                  <a:pt x="0" y="0"/>
                </a:moveTo>
                <a:lnTo>
                  <a:pt x="0" y="12503"/>
                </a:lnTo>
                <a:lnTo>
                  <a:pt x="20575" y="12503"/>
                </a:lnTo>
                <a:lnTo>
                  <a:pt x="24277" y="0"/>
                </a:lnTo>
                <a:lnTo>
                  <a:pt x="0" y="0"/>
                </a:lnTo>
                <a:close/>
              </a:path>
            </a:pathLst>
          </a:custGeom>
          <a:solidFill>
            <a:schemeClr val="bg1"/>
          </a:solidFill>
          <a:ln w="9525" cap="flat" cmpd="sng">
            <a:noFill/>
            <a:prstDash val="solid"/>
            <a:round/>
            <a:headEnd type="none" w="med" len="med"/>
            <a:tailEnd type="none" w="med" len="med"/>
          </a:ln>
          <a:effectLst/>
        </p:spPr>
        <p:txBody>
          <a:bodyPr/>
          <a:lstStyle/>
          <a:p>
            <a:pPr algn="ctr" rtl="0" fontAlgn="base">
              <a:spcBef>
                <a:spcPct val="50000"/>
              </a:spcBef>
              <a:spcAft>
                <a:spcPct val="0"/>
              </a:spcAft>
            </a:pPr>
            <a:endParaRPr lang="en-GB" sz="1200" kern="1200" dirty="0">
              <a:solidFill>
                <a:schemeClr val="tx1"/>
              </a:solidFill>
              <a:latin typeface="Arial" charset="0"/>
              <a:ea typeface="+mn-ea"/>
              <a:cs typeface="Arial" charset="0"/>
            </a:endParaRPr>
          </a:p>
        </p:txBody>
      </p:sp>
      <p:sp>
        <p:nvSpPr>
          <p:cNvPr id="8" name="Title 7"/>
          <p:cNvSpPr>
            <a:spLocks noGrp="1"/>
          </p:cNvSpPr>
          <p:nvPr>
            <p:ph type="title"/>
          </p:nvPr>
        </p:nvSpPr>
        <p:spPr bwMode="gray">
          <a:xfrm>
            <a:off x="323528" y="4941168"/>
            <a:ext cx="3600400" cy="1584176"/>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rgbClr val="00338D"/>
                </a:solidFill>
                <a:latin typeface="Arial" pitchFamily="34" charset="0"/>
                <a:ea typeface="+mj-ea"/>
                <a:cs typeface="Arial" pitchFamily="34" charset="0"/>
              </a:defRPr>
            </a:lvl1pPr>
            <a:lvl2pPr>
              <a:defRPr lang="en-GB" sz="3000" b="1" kern="1200" noProof="0" dirty="0">
                <a:solidFill>
                  <a:srgbClr val="00338D"/>
                </a:solidFill>
                <a:latin typeface="Arial" pitchFamily="34" charset="0"/>
                <a:ea typeface="+mj-ea"/>
                <a:cs typeface="Arial" pitchFamily="34" charset="0"/>
              </a:defRPr>
            </a:lvl2pPr>
            <a:lvl3pPr>
              <a:defRPr lang="en-GB" sz="3000" b="1" kern="1200" noProof="0" dirty="0">
                <a:solidFill>
                  <a:srgbClr val="00338D"/>
                </a:solidFill>
                <a:latin typeface="Arial" pitchFamily="34" charset="0"/>
                <a:ea typeface="+mj-ea"/>
                <a:cs typeface="Arial" pitchFamily="34" charset="0"/>
              </a:defRPr>
            </a:lvl3pPr>
            <a:lvl4pPr>
              <a:defRPr lang="en-GB" sz="3000" b="1" kern="1200" noProof="0" dirty="0">
                <a:solidFill>
                  <a:srgbClr val="00338D"/>
                </a:solidFill>
                <a:latin typeface="Arial" pitchFamily="34" charset="0"/>
                <a:ea typeface="+mj-ea"/>
                <a:cs typeface="Arial" pitchFamily="34" charset="0"/>
              </a:defRPr>
            </a:lvl4pPr>
            <a:lvl5pPr>
              <a:defRPr lang="en-GB" sz="3000" b="1" kern="1200" noProof="0" dirty="0">
                <a:solidFill>
                  <a:srgbClr val="00338D"/>
                </a:solidFill>
                <a:latin typeface="Arial" pitchFamily="34" charset="0"/>
                <a:ea typeface="+mj-ea"/>
                <a:cs typeface="Arial" pitchFamily="34" charset="0"/>
              </a:defRPr>
            </a:lvl5pPr>
            <a:lvl6pPr>
              <a:defRPr lang="en-GB" sz="3000" b="1" kern="1200" noProof="0" dirty="0">
                <a:solidFill>
                  <a:srgbClr val="00338D"/>
                </a:solidFill>
                <a:latin typeface="Arial" pitchFamily="34" charset="0"/>
                <a:ea typeface="+mj-ea"/>
                <a:cs typeface="Arial" pitchFamily="34" charset="0"/>
              </a:defRPr>
            </a:lvl6pPr>
            <a:lvl7pPr>
              <a:defRPr lang="en-GB" sz="3000" b="1" kern="1200" noProof="0" dirty="0">
                <a:solidFill>
                  <a:srgbClr val="00338D"/>
                </a:solidFill>
                <a:latin typeface="Arial" pitchFamily="34" charset="0"/>
                <a:ea typeface="+mj-ea"/>
                <a:cs typeface="Arial" pitchFamily="34" charset="0"/>
              </a:defRPr>
            </a:lvl7pPr>
            <a:lvl8pPr>
              <a:defRPr lang="en-GB" sz="3000" b="1" kern="1200" noProof="0" dirty="0">
                <a:solidFill>
                  <a:srgbClr val="00338D"/>
                </a:solidFill>
                <a:latin typeface="Arial" pitchFamily="34" charset="0"/>
                <a:ea typeface="+mj-ea"/>
                <a:cs typeface="Arial" pitchFamily="34" charset="0"/>
              </a:defRPr>
            </a:lvl8pPr>
            <a:lvl9pPr>
              <a:defRPr lang="en-GB" sz="3000" b="1" kern="1200" noProof="0" dirty="0">
                <a:solidFill>
                  <a:srgbClr val="00338D"/>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smtClean="0"/>
              <a:t>Click to edit Master title style</a:t>
            </a:r>
            <a:endParaRPr lang="en-GB"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hank You (image)">
    <p:spTree>
      <p:nvGrpSpPr>
        <p:cNvPr id="1" name=""/>
        <p:cNvGrpSpPr/>
        <p:nvPr/>
      </p:nvGrpSpPr>
      <p:grpSpPr>
        <a:xfrm>
          <a:off x="0" y="0"/>
          <a:ext cx="0" cy="0"/>
          <a:chOff x="0" y="0"/>
          <a:chExt cx="0" cy="0"/>
        </a:xfrm>
      </p:grpSpPr>
      <p:pic>
        <p:nvPicPr>
          <p:cNvPr id="6" name="Picture 2" descr="\\Czprgfsr02\Depart11\Marketing\Private\Seminars-Events-Workshops\Templates\Vymena-obrazku-prezentace\Picture11.jpg"/>
          <p:cNvPicPr>
            <a:picLocks noChangeAspect="1" noChangeArrowheads="1"/>
          </p:cNvPicPr>
          <p:nvPr userDrawn="1"/>
        </p:nvPicPr>
        <p:blipFill>
          <a:blip r:embed="rId2" cstate="print"/>
          <a:srcRect t="394" b="1056"/>
          <a:stretch>
            <a:fillRect/>
          </a:stretch>
        </p:blipFill>
        <p:spPr bwMode="auto">
          <a:xfrm>
            <a:off x="0" y="0"/>
            <a:ext cx="9180512" cy="6858000"/>
          </a:xfrm>
          <a:prstGeom prst="rect">
            <a:avLst/>
          </a:prstGeom>
          <a:noFill/>
        </p:spPr>
      </p:pic>
      <p:sp>
        <p:nvSpPr>
          <p:cNvPr id="9" name="Freeform 9"/>
          <p:cNvSpPr>
            <a:spLocks noChangeAspect="1"/>
          </p:cNvSpPr>
          <p:nvPr userDrawn="1"/>
        </p:nvSpPr>
        <p:spPr bwMode="ltGray">
          <a:xfrm>
            <a:off x="0" y="0"/>
            <a:ext cx="4833938" cy="5400675"/>
          </a:xfrm>
          <a:custGeom>
            <a:avLst/>
            <a:gdLst/>
            <a:ahLst/>
            <a:cxnLst>
              <a:cxn ang="0">
                <a:pos x="17951" y="0"/>
              </a:cxn>
              <a:cxn ang="0">
                <a:pos x="0" y="0"/>
              </a:cxn>
              <a:cxn ang="0">
                <a:pos x="0" y="20057"/>
              </a:cxn>
              <a:cxn ang="0">
                <a:pos x="12022" y="20057"/>
              </a:cxn>
              <a:cxn ang="0">
                <a:pos x="17951" y="0"/>
              </a:cxn>
            </a:cxnLst>
            <a:rect l="0" t="0" r="r" b="b"/>
            <a:pathLst>
              <a:path w="17951" h="20057">
                <a:moveTo>
                  <a:pt x="17951" y="0"/>
                </a:moveTo>
                <a:lnTo>
                  <a:pt x="0" y="0"/>
                </a:lnTo>
                <a:lnTo>
                  <a:pt x="0" y="20057"/>
                </a:lnTo>
                <a:lnTo>
                  <a:pt x="12022" y="20057"/>
                </a:lnTo>
                <a:lnTo>
                  <a:pt x="1795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412776"/>
            <a:ext cx="3744416" cy="1152128"/>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smtClean="0"/>
              <a:t>Click to edit Master title style</a:t>
            </a:r>
            <a:endParaRPr lang="en-GB" dirty="0"/>
          </a:p>
        </p:txBody>
      </p:sp>
      <p:sp>
        <p:nvSpPr>
          <p:cNvPr id="13" name="Text Placeholder 12"/>
          <p:cNvSpPr>
            <a:spLocks noGrp="1"/>
          </p:cNvSpPr>
          <p:nvPr>
            <p:ph type="body" sz="quarter" idx="10"/>
          </p:nvPr>
        </p:nvSpPr>
        <p:spPr>
          <a:xfrm>
            <a:off x="323850" y="2708275"/>
            <a:ext cx="3384550" cy="936625"/>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9" name="Freeform 9"/>
          <p:cNvSpPr>
            <a:spLocks noChangeAspect="1"/>
          </p:cNvSpPr>
          <p:nvPr userDrawn="1"/>
        </p:nvSpPr>
        <p:spPr bwMode="gray">
          <a:xfrm>
            <a:off x="0" y="0"/>
            <a:ext cx="4833938" cy="5400675"/>
          </a:xfrm>
          <a:custGeom>
            <a:avLst/>
            <a:gdLst/>
            <a:ahLst/>
            <a:cxnLst>
              <a:cxn ang="0">
                <a:pos x="17951" y="0"/>
              </a:cxn>
              <a:cxn ang="0">
                <a:pos x="0" y="0"/>
              </a:cxn>
              <a:cxn ang="0">
                <a:pos x="0" y="20057"/>
              </a:cxn>
              <a:cxn ang="0">
                <a:pos x="12022" y="20057"/>
              </a:cxn>
              <a:cxn ang="0">
                <a:pos x="17951" y="0"/>
              </a:cxn>
            </a:cxnLst>
            <a:rect l="0" t="0" r="r" b="b"/>
            <a:pathLst>
              <a:path w="17951" h="20057">
                <a:moveTo>
                  <a:pt x="17951" y="0"/>
                </a:moveTo>
                <a:lnTo>
                  <a:pt x="0" y="0"/>
                </a:lnTo>
                <a:lnTo>
                  <a:pt x="0" y="20057"/>
                </a:lnTo>
                <a:lnTo>
                  <a:pt x="12022" y="20057"/>
                </a:lnTo>
                <a:lnTo>
                  <a:pt x="1795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412776"/>
            <a:ext cx="3744416" cy="1152128"/>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smtClean="0"/>
              <a:t>Click to edit Master title style</a:t>
            </a:r>
            <a:endParaRPr lang="en-GB" dirty="0"/>
          </a:p>
        </p:txBody>
      </p:sp>
      <p:sp>
        <p:nvSpPr>
          <p:cNvPr id="13" name="Text Placeholder 12"/>
          <p:cNvSpPr>
            <a:spLocks noGrp="1"/>
          </p:cNvSpPr>
          <p:nvPr>
            <p:ph type="body" sz="quarter" idx="10"/>
          </p:nvPr>
        </p:nvSpPr>
        <p:spPr bwMode="gray">
          <a:xfrm>
            <a:off x="323850" y="2708275"/>
            <a:ext cx="3384550" cy="936625"/>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Disclaimer">
    <p:spTree>
      <p:nvGrpSpPr>
        <p:cNvPr id="1" name=""/>
        <p:cNvGrpSpPr/>
        <p:nvPr/>
      </p:nvGrpSpPr>
      <p:grpSpPr>
        <a:xfrm>
          <a:off x="0" y="0"/>
          <a:ext cx="0" cy="0"/>
          <a:chOff x="0" y="0"/>
          <a:chExt cx="0" cy="0"/>
        </a:xfrm>
      </p:grpSpPr>
      <p:sp>
        <p:nvSpPr>
          <p:cNvPr id="5" name="Freeform 8"/>
          <p:cNvSpPr>
            <a:spLocks noChangeAspect="1"/>
          </p:cNvSpPr>
          <p:nvPr userDrawn="1"/>
        </p:nvSpPr>
        <p:spPr bwMode="gray">
          <a:xfrm>
            <a:off x="0" y="0"/>
            <a:ext cx="4833938" cy="3217863"/>
          </a:xfrm>
          <a:custGeom>
            <a:avLst/>
            <a:gdLst/>
            <a:ahLst/>
            <a:cxnLst>
              <a:cxn ang="0">
                <a:pos x="13230" y="10963"/>
              </a:cxn>
              <a:cxn ang="0">
                <a:pos x="16471" y="0"/>
              </a:cxn>
              <a:cxn ang="0">
                <a:pos x="0" y="0"/>
              </a:cxn>
              <a:cxn ang="0">
                <a:pos x="0" y="10963"/>
              </a:cxn>
              <a:cxn ang="0">
                <a:pos x="13230" y="10963"/>
              </a:cxn>
            </a:cxnLst>
            <a:rect l="0" t="0" r="r" b="b"/>
            <a:pathLst>
              <a:path w="16471" h="10963">
                <a:moveTo>
                  <a:pt x="13230" y="10963"/>
                </a:moveTo>
                <a:lnTo>
                  <a:pt x="16471" y="0"/>
                </a:lnTo>
                <a:lnTo>
                  <a:pt x="0" y="0"/>
                </a:lnTo>
                <a:lnTo>
                  <a:pt x="0" y="10963"/>
                </a:lnTo>
                <a:lnTo>
                  <a:pt x="13230" y="10963"/>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3" name="Text Placeholder 12"/>
          <p:cNvSpPr>
            <a:spLocks noGrp="1"/>
          </p:cNvSpPr>
          <p:nvPr>
            <p:ph type="body" sz="quarter" idx="10"/>
          </p:nvPr>
        </p:nvSpPr>
        <p:spPr>
          <a:xfrm>
            <a:off x="323528" y="3716338"/>
            <a:ext cx="3528392" cy="2376487"/>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tx1"/>
                </a:solidFill>
                <a:latin typeface="Arial" pitchFamily="34" charset="0"/>
                <a:ea typeface="+mn-ea"/>
                <a:cs typeface="Arial" pitchFamily="34" charset="0"/>
              </a:defRPr>
            </a:lvl1pPr>
            <a:lvl2pPr>
              <a:defRPr sz="1200"/>
            </a:lvl2pPr>
            <a:lvl3pPr>
              <a:defRPr lang="en-US" sz="1200" b="0" kern="1200" noProof="0" dirty="0" smtClean="0">
                <a:solidFill>
                  <a:schemeClr val="tx1"/>
                </a:solidFill>
                <a:latin typeface="Arial" pitchFamily="34" charset="0"/>
                <a:ea typeface="+mn-ea"/>
                <a:cs typeface="Arial" pitchFamily="34" charset="0"/>
              </a:defRPr>
            </a:lvl3pPr>
            <a:lvl4pPr>
              <a:defRPr lang="en-US" sz="1200" b="0" kern="1200" noProof="0" dirty="0" smtClean="0">
                <a:solidFill>
                  <a:schemeClr val="tx1"/>
                </a:solidFill>
                <a:latin typeface="Arial" pitchFamily="34" charset="0"/>
                <a:ea typeface="+mn-ea"/>
                <a:cs typeface="Arial" pitchFamily="34" charset="0"/>
              </a:defRPr>
            </a:lvl4pPr>
            <a:lvl5pPr>
              <a:defRPr lang="en-US" sz="1200" b="0" kern="1200" noProof="0" dirty="0" smtClean="0">
                <a:solidFill>
                  <a:schemeClr val="tx1"/>
                </a:solidFill>
                <a:latin typeface="Arial" pitchFamily="34" charset="0"/>
                <a:ea typeface="+mn-ea"/>
                <a:cs typeface="Arial" pitchFamily="34" charset="0"/>
              </a:defRPr>
            </a:lvl5pPr>
            <a:lvl6pPr>
              <a:defRPr lang="en-US" sz="1200" b="0" kern="1200" noProof="0" dirty="0" smtClean="0">
                <a:solidFill>
                  <a:schemeClr val="tx1"/>
                </a:solidFill>
                <a:latin typeface="Arial" pitchFamily="34" charset="0"/>
                <a:ea typeface="+mn-ea"/>
                <a:cs typeface="Arial" pitchFamily="34" charset="0"/>
              </a:defRPr>
            </a:lvl6pPr>
            <a:lvl7pPr>
              <a:defRPr lang="en-US" sz="1200" b="0" kern="1200" noProof="0" dirty="0" smtClean="0">
                <a:solidFill>
                  <a:schemeClr val="tx1"/>
                </a:solidFill>
                <a:latin typeface="Arial" pitchFamily="34" charset="0"/>
                <a:ea typeface="+mn-ea"/>
                <a:cs typeface="Arial" pitchFamily="34" charset="0"/>
              </a:defRPr>
            </a:lvl7pPr>
            <a:lvl8pPr>
              <a:defRPr lang="en-US" sz="1200" b="0" kern="1200" noProof="0" dirty="0" smtClean="0">
                <a:solidFill>
                  <a:schemeClr val="tx1"/>
                </a:solidFill>
                <a:latin typeface="Arial" pitchFamily="34" charset="0"/>
                <a:ea typeface="+mn-ea"/>
                <a:cs typeface="Arial" pitchFamily="34" charset="0"/>
              </a:defRPr>
            </a:lvl8pPr>
            <a:lvl9pPr>
              <a:defRPr lang="en-US" sz="1200" b="0" kern="1200" noProof="0" dirty="0" smtClean="0">
                <a:solidFill>
                  <a:schemeClr val="tx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smtClean="0"/>
              <a:t>Click to edit Master text styles</a:t>
            </a:r>
          </a:p>
        </p:txBody>
      </p:sp>
      <p:pic>
        <p:nvPicPr>
          <p:cNvPr id="10" name="Picture 2"/>
          <p:cNvPicPr>
            <a:picLocks noChangeAspect="1" noChangeArrowheads="1"/>
          </p:cNvPicPr>
          <p:nvPr userDrawn="1"/>
        </p:nvPicPr>
        <p:blipFill>
          <a:blip r:embed="rId2" cstate="print"/>
          <a:srcRect/>
          <a:stretch>
            <a:fillRect/>
          </a:stretch>
        </p:blipFill>
        <p:spPr bwMode="auto">
          <a:xfrm>
            <a:off x="6814" y="0"/>
            <a:ext cx="2856913" cy="1549340"/>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p:spTree>
      <p:nvGrpSpPr>
        <p:cNvPr id="1" name=""/>
        <p:cNvGrpSpPr/>
        <p:nvPr/>
      </p:nvGrpSpPr>
      <p:grpSpPr>
        <a:xfrm>
          <a:off x="0" y="0"/>
          <a:ext cx="0" cy="0"/>
          <a:chOff x="0" y="0"/>
          <a:chExt cx="0" cy="0"/>
        </a:xfrm>
      </p:grpSpPr>
      <p:sp>
        <p:nvSpPr>
          <p:cNvPr id="1030" name="Freeform 6"/>
          <p:cNvSpPr>
            <a:spLocks noEditPoints="1"/>
          </p:cNvSpPr>
          <p:nvPr userDrawn="1"/>
        </p:nvSpPr>
        <p:spPr bwMode="gray">
          <a:xfrm>
            <a:off x="0" y="547687"/>
            <a:ext cx="4683125" cy="4848226"/>
          </a:xfrm>
          <a:custGeom>
            <a:avLst/>
            <a:gdLst/>
            <a:ahLst/>
            <a:cxnLst>
              <a:cxn ang="0">
                <a:pos x="2950" y="0"/>
              </a:cxn>
              <a:cxn ang="0">
                <a:pos x="433" y="0"/>
              </a:cxn>
              <a:cxn ang="0">
                <a:pos x="0" y="1461"/>
              </a:cxn>
              <a:cxn ang="0">
                <a:pos x="0" y="3054"/>
              </a:cxn>
              <a:cxn ang="0">
                <a:pos x="2046" y="3054"/>
              </a:cxn>
              <a:cxn ang="0">
                <a:pos x="2950" y="0"/>
              </a:cxn>
              <a:cxn ang="0">
                <a:pos x="2950" y="0"/>
              </a:cxn>
              <a:cxn ang="0">
                <a:pos x="2950" y="0"/>
              </a:cxn>
            </a:cxnLst>
            <a:rect l="0" t="0" r="r" b="b"/>
            <a:pathLst>
              <a:path w="2950" h="3054">
                <a:moveTo>
                  <a:pt x="2950" y="0"/>
                </a:moveTo>
                <a:lnTo>
                  <a:pt x="433" y="0"/>
                </a:lnTo>
                <a:lnTo>
                  <a:pt x="0" y="1461"/>
                </a:lnTo>
                <a:lnTo>
                  <a:pt x="0" y="3054"/>
                </a:lnTo>
                <a:lnTo>
                  <a:pt x="2046" y="3054"/>
                </a:lnTo>
                <a:lnTo>
                  <a:pt x="2950" y="0"/>
                </a:lnTo>
                <a:close/>
                <a:moveTo>
                  <a:pt x="2950" y="0"/>
                </a:moveTo>
                <a:lnTo>
                  <a:pt x="295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5" name="Title 9"/>
          <p:cNvSpPr>
            <a:spLocks noGrp="1"/>
          </p:cNvSpPr>
          <p:nvPr>
            <p:ph type="title"/>
          </p:nvPr>
        </p:nvSpPr>
        <p:spPr bwMode="gray">
          <a:xfrm>
            <a:off x="827088" y="1844824"/>
            <a:ext cx="2880816" cy="1943892"/>
          </a:xfrm>
          <a:noFill/>
          <a:ln w="9525">
            <a:noFill/>
            <a:miter lim="800000"/>
            <a:headEnd/>
            <a:tailEnd/>
          </a:ln>
        </p:spPr>
        <p:txBody>
          <a:bodyPr vert="horz" wrap="square" lIns="0" tIns="0" rIns="0" bIns="0" numCol="1" anchor="t" anchorCtr="0" compatLnSpc="1">
            <a:prstTxWarp prst="textNoShape">
              <a:avLst/>
            </a:prstTxWarp>
            <a:norm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en-US" smtClean="0"/>
              <a:t>Click to edit Master title style</a:t>
            </a:r>
            <a:endParaRPr lang="en-GB" dirty="0"/>
          </a:p>
        </p:txBody>
      </p:sp>
      <p:sp>
        <p:nvSpPr>
          <p:cNvPr id="16" name="Text Placeholder 16"/>
          <p:cNvSpPr>
            <a:spLocks noGrp="1"/>
          </p:cNvSpPr>
          <p:nvPr>
            <p:ph type="body" sz="quarter" idx="10"/>
          </p:nvPr>
        </p:nvSpPr>
        <p:spPr bwMode="gray">
          <a:xfrm>
            <a:off x="827088" y="4005064"/>
            <a:ext cx="2520776" cy="1079500"/>
          </a:xfrm>
          <a:noFill/>
          <a:ln w="9525">
            <a:noFill/>
            <a:miter lim="800000"/>
            <a:headEnd/>
            <a:tailEnd/>
          </a:ln>
        </p:spPr>
        <p:txBody>
          <a:bodyPr vert="horz" wrap="square" lIns="0" tIns="0" rIns="0" bIns="0" numCol="1" anchor="t" anchorCtr="0" compatLnSpc="1">
            <a:prstTxWarp prst="textNoShape">
              <a:avLst/>
            </a:prstTxWarp>
            <a:normAutofit/>
          </a:bodyPr>
          <a:lstStyle>
            <a:lvl1pPr marL="342900" indent="-34290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en-US" smtClean="0"/>
              <a:t>Click to edit Master text styles</a:t>
            </a:r>
          </a:p>
        </p:txBody>
      </p:sp>
      <p:pic>
        <p:nvPicPr>
          <p:cNvPr id="8" name="Picture 2"/>
          <p:cNvPicPr>
            <a:picLocks noChangeAspect="1" noChangeArrowheads="1"/>
          </p:cNvPicPr>
          <p:nvPr userDrawn="1"/>
        </p:nvPicPr>
        <p:blipFill>
          <a:blip r:embed="rId2" cstate="print"/>
          <a:srcRect/>
          <a:stretch>
            <a:fillRect/>
          </a:stretch>
        </p:blipFill>
        <p:spPr bwMode="auto">
          <a:xfrm>
            <a:off x="683568" y="548680"/>
            <a:ext cx="1991694" cy="1080120"/>
          </a:xfrm>
          <a:prstGeom prst="rect">
            <a:avLst/>
          </a:prstGeom>
          <a:noFill/>
          <a:ln w="9525">
            <a:noFill/>
            <a:miter lim="800000"/>
            <a:headEnd/>
            <a:tailEnd/>
          </a:ln>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4">
    <p:spTree>
      <p:nvGrpSpPr>
        <p:cNvPr id="1" name=""/>
        <p:cNvGrpSpPr/>
        <p:nvPr/>
      </p:nvGrpSpPr>
      <p:grpSpPr>
        <a:xfrm>
          <a:off x="0" y="0"/>
          <a:ext cx="0" cy="0"/>
          <a:chOff x="0" y="0"/>
          <a:chExt cx="0" cy="0"/>
        </a:xfrm>
      </p:grpSpPr>
      <p:grpSp>
        <p:nvGrpSpPr>
          <p:cNvPr id="10" name="Group 9"/>
          <p:cNvGrpSpPr/>
          <p:nvPr userDrawn="1"/>
        </p:nvGrpSpPr>
        <p:grpSpPr bwMode="gray">
          <a:xfrm>
            <a:off x="0" y="0"/>
            <a:ext cx="9144000" cy="6859588"/>
            <a:chOff x="3175" y="-1588"/>
            <a:chExt cx="9140826" cy="6859588"/>
          </a:xfrm>
        </p:grpSpPr>
        <p:sp>
          <p:nvSpPr>
            <p:cNvPr id="14" name="Freeform 23"/>
            <p:cNvSpPr>
              <a:spLocks noChangeAspect="1"/>
            </p:cNvSpPr>
            <p:nvPr userDrawn="1"/>
          </p:nvSpPr>
          <p:spPr bwMode="gray">
            <a:xfrm>
              <a:off x="3175" y="-1588"/>
              <a:ext cx="5008563" cy="3239162"/>
            </a:xfrm>
            <a:custGeom>
              <a:avLst/>
              <a:gdLst/>
              <a:ahLst/>
              <a:cxnLst>
                <a:cxn ang="0">
                  <a:pos x="20946" y="0"/>
                </a:cxn>
                <a:cxn ang="0">
                  <a:pos x="0" y="0"/>
                </a:cxn>
                <a:cxn ang="0">
                  <a:pos x="0" y="13538"/>
                </a:cxn>
                <a:cxn ang="0">
                  <a:pos x="16939" y="13538"/>
                </a:cxn>
                <a:cxn ang="0">
                  <a:pos x="20946" y="0"/>
                </a:cxn>
              </a:cxnLst>
              <a:rect l="0" t="0" r="r" b="b"/>
              <a:pathLst>
                <a:path w="20946" h="13538">
                  <a:moveTo>
                    <a:pt x="20946" y="0"/>
                  </a:moveTo>
                  <a:lnTo>
                    <a:pt x="0" y="0"/>
                  </a:lnTo>
                  <a:lnTo>
                    <a:pt x="0" y="13538"/>
                  </a:lnTo>
                  <a:lnTo>
                    <a:pt x="16939" y="13538"/>
                  </a:lnTo>
                  <a:lnTo>
                    <a:pt x="20946"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3" name="Freeform 22"/>
            <p:cNvSpPr>
              <a:spLocks noChangeAspect="1"/>
            </p:cNvSpPr>
            <p:nvPr userDrawn="1"/>
          </p:nvSpPr>
          <p:spPr bwMode="gray">
            <a:xfrm>
              <a:off x="1979613" y="1820540"/>
              <a:ext cx="7164388" cy="5037460"/>
            </a:xfrm>
            <a:custGeom>
              <a:avLst/>
              <a:gdLst/>
              <a:ahLst/>
              <a:cxnLst>
                <a:cxn ang="0">
                  <a:pos x="6229" y="0"/>
                </a:cxn>
                <a:cxn ang="0">
                  <a:pos x="0" y="21055"/>
                </a:cxn>
                <a:cxn ang="0">
                  <a:pos x="29957" y="21055"/>
                </a:cxn>
                <a:cxn ang="0">
                  <a:pos x="29957" y="0"/>
                </a:cxn>
                <a:cxn ang="0">
                  <a:pos x="6229" y="0"/>
                </a:cxn>
              </a:cxnLst>
              <a:rect l="0" t="0" r="r" b="b"/>
              <a:pathLst>
                <a:path w="29957" h="21055">
                  <a:moveTo>
                    <a:pt x="6229" y="0"/>
                  </a:moveTo>
                  <a:lnTo>
                    <a:pt x="0" y="21055"/>
                  </a:lnTo>
                  <a:lnTo>
                    <a:pt x="29957" y="21055"/>
                  </a:lnTo>
                  <a:lnTo>
                    <a:pt x="29957" y="0"/>
                  </a:lnTo>
                  <a:lnTo>
                    <a:pt x="6229"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5" name="Freeform 24"/>
            <p:cNvSpPr>
              <a:spLocks noChangeAspect="1"/>
            </p:cNvSpPr>
            <p:nvPr userDrawn="1"/>
          </p:nvSpPr>
          <p:spPr bwMode="gray">
            <a:xfrm>
              <a:off x="3049588" y="1820540"/>
              <a:ext cx="1423988" cy="1418623"/>
            </a:xfrm>
            <a:custGeom>
              <a:avLst/>
              <a:gdLst/>
              <a:ahLst/>
              <a:cxnLst>
                <a:cxn ang="0">
                  <a:pos x="0" y="5926"/>
                </a:cxn>
                <a:cxn ang="0">
                  <a:pos x="4197" y="5926"/>
                </a:cxn>
                <a:cxn ang="0">
                  <a:pos x="5950" y="0"/>
                </a:cxn>
                <a:cxn ang="0">
                  <a:pos x="1752" y="0"/>
                </a:cxn>
                <a:cxn ang="0">
                  <a:pos x="0" y="5926"/>
                </a:cxn>
              </a:cxnLst>
              <a:rect l="0" t="0" r="r" b="b"/>
              <a:pathLst>
                <a:path w="5950" h="5926">
                  <a:moveTo>
                    <a:pt x="0" y="5926"/>
                  </a:moveTo>
                  <a:lnTo>
                    <a:pt x="4197" y="5926"/>
                  </a:lnTo>
                  <a:lnTo>
                    <a:pt x="5950" y="0"/>
                  </a:lnTo>
                  <a:lnTo>
                    <a:pt x="1752" y="0"/>
                  </a:lnTo>
                  <a:lnTo>
                    <a:pt x="0" y="5926"/>
                  </a:lnTo>
                  <a:close/>
                </a:path>
              </a:pathLst>
            </a:custGeom>
            <a:solidFill>
              <a:srgbClr val="00257A"/>
            </a:soli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grpSp>
      <p:sp>
        <p:nvSpPr>
          <p:cNvPr id="20" name="Title 19"/>
          <p:cNvSpPr>
            <a:spLocks noGrp="1"/>
          </p:cNvSpPr>
          <p:nvPr>
            <p:ph type="title"/>
          </p:nvPr>
        </p:nvSpPr>
        <p:spPr bwMode="gray">
          <a:xfrm>
            <a:off x="4644008" y="2492896"/>
            <a:ext cx="4104456" cy="2160240"/>
          </a:xfrm>
        </p:spPr>
        <p:txBody>
          <a:bodyPr anchor="t"/>
          <a:lstStyle>
            <a:lvl1pPr algn="r">
              <a:defRPr sz="3000"/>
            </a:lvl1pPr>
          </a:lstStyle>
          <a:p>
            <a:r>
              <a:rPr lang="en-US" smtClean="0"/>
              <a:t>Click to edit Master title style</a:t>
            </a:r>
            <a:endParaRPr lang="en-GB" dirty="0"/>
          </a:p>
        </p:txBody>
      </p:sp>
      <p:sp>
        <p:nvSpPr>
          <p:cNvPr id="22" name="Text Placeholder 21"/>
          <p:cNvSpPr>
            <a:spLocks noGrp="1"/>
          </p:cNvSpPr>
          <p:nvPr>
            <p:ph type="body" sz="quarter" idx="10" hasCustomPrompt="1"/>
          </p:nvPr>
        </p:nvSpPr>
        <p:spPr bwMode="gray">
          <a:xfrm>
            <a:off x="4643438" y="5013325"/>
            <a:ext cx="4105275" cy="1439863"/>
          </a:xfrm>
        </p:spPr>
        <p:txBody>
          <a:bodyPr>
            <a:normAutofit/>
          </a:bodyPr>
          <a:lstStyle>
            <a:lvl1pPr algn="r">
              <a:defRPr sz="1200" b="0">
                <a:solidFill>
                  <a:schemeClr val="bg1"/>
                </a:solidFill>
              </a:defRPr>
            </a:lvl1pPr>
          </a:lstStyle>
          <a:p>
            <a:pPr lvl="0"/>
            <a:r>
              <a:rPr lang="en-US" dirty="0" smtClean="0"/>
              <a:t>Click to edit Master subtitle styles</a:t>
            </a:r>
          </a:p>
        </p:txBody>
      </p:sp>
      <p:pic>
        <p:nvPicPr>
          <p:cNvPr id="12" name="Picture 2"/>
          <p:cNvPicPr>
            <a:picLocks noChangeAspect="1" noChangeArrowheads="1"/>
          </p:cNvPicPr>
          <p:nvPr userDrawn="1"/>
        </p:nvPicPr>
        <p:blipFill>
          <a:blip r:embed="rId2" cstate="print"/>
          <a:srcRect/>
          <a:stretch>
            <a:fillRect/>
          </a:stretch>
        </p:blipFill>
        <p:spPr bwMode="auto">
          <a:xfrm>
            <a:off x="0" y="0"/>
            <a:ext cx="2856913" cy="1549340"/>
          </a:xfrm>
          <a:prstGeom prst="rect">
            <a:avLst/>
          </a:prstGeom>
          <a:noFill/>
          <a:ln w="9525">
            <a:noFill/>
            <a:miter lim="800000"/>
            <a:headEnd/>
            <a:tailEnd/>
          </a:ln>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smtClean="0"/>
              <a:t>Click to edit Master title style</a:t>
            </a:r>
            <a:endParaRPr lang="en-GB" dirty="0"/>
          </a:p>
        </p:txBody>
      </p:sp>
      <p:sp>
        <p:nvSpPr>
          <p:cNvPr id="6" name="Text Placeholder 5"/>
          <p:cNvSpPr>
            <a:spLocks noGrp="1"/>
          </p:cNvSpPr>
          <p:nvPr>
            <p:ph type="body" sz="quarter" idx="10"/>
          </p:nvPr>
        </p:nvSpPr>
        <p:spPr bwMode="gray">
          <a:xfrm>
            <a:off x="2411413" y="1124745"/>
            <a:ext cx="4249166" cy="4968552"/>
          </a:xfrm>
        </p:spPr>
        <p:txBody>
          <a:bodyPr anchor="t" anchorCtr="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smtClean="0"/>
              <a:t>Click to edit Master title style</a:t>
            </a:r>
            <a:endParaRPr lang="en-GB" dirty="0"/>
          </a:p>
        </p:txBody>
      </p:sp>
      <p:sp>
        <p:nvSpPr>
          <p:cNvPr id="6" name="Text Placeholder 5"/>
          <p:cNvSpPr>
            <a:spLocks noGrp="1"/>
          </p:cNvSpPr>
          <p:nvPr>
            <p:ph type="body" sz="quarter" idx="10"/>
          </p:nvPr>
        </p:nvSpPr>
        <p:spPr bwMode="gray"/>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dirty="0"/>
          </a:p>
        </p:txBody>
      </p:sp>
      <p:sp>
        <p:nvSpPr>
          <p:cNvPr id="8" name="Text Placeholder 4"/>
          <p:cNvSpPr>
            <a:spLocks noGrp="1"/>
          </p:cNvSpPr>
          <p:nvPr>
            <p:ph type="body" sz="quarter" idx="10"/>
          </p:nvPr>
        </p:nvSpPr>
        <p:spPr bwMode="gray">
          <a:xfrm>
            <a:off x="179512" y="1124745"/>
            <a:ext cx="4248026" cy="4968552"/>
          </a:xfrm>
        </p:spPr>
        <p:txBody>
          <a:bodyPr/>
          <a:lstStyle>
            <a:lvl3pPr marL="273050" indent="-273050">
              <a:defRPr/>
            </a:lvl3pPr>
            <a:lvl4pPr marL="536575" indent="-263525">
              <a:defRPr/>
            </a:lvl4pPr>
            <a:lvl5pPr marL="809625" indent="-271463">
              <a:defRPr/>
            </a:lvl5pPr>
            <a:lvl6pPr marL="1071563" indent="-265113">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9" name="Text Placeholder 4"/>
          <p:cNvSpPr>
            <a:spLocks noGrp="1"/>
          </p:cNvSpPr>
          <p:nvPr>
            <p:ph type="body" sz="quarter" idx="11"/>
          </p:nvPr>
        </p:nvSpPr>
        <p:spPr bwMode="gray">
          <a:xfrm>
            <a:off x="4645149" y="1124745"/>
            <a:ext cx="4248026" cy="4968552"/>
          </a:xfrm>
        </p:spPr>
        <p:txBody>
          <a:bodyPr/>
          <a:lstStyle>
            <a:lvl3pPr marL="273050" indent="-273050">
              <a:defRPr/>
            </a:lvl3pPr>
            <a:lvl4pPr marL="536575" indent="-263525">
              <a:defRPr/>
            </a:lvl4pPr>
            <a:lvl5pPr marL="809625" indent="-271463">
              <a:defRPr/>
            </a:lvl5pPr>
            <a:lvl6pPr marL="1071563" indent="-265113" defTabSz="1071563">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Four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10" name="Text Placeholder 9"/>
          <p:cNvSpPr>
            <a:spLocks noGrp="1"/>
          </p:cNvSpPr>
          <p:nvPr>
            <p:ph type="body" sz="quarter" idx="10"/>
          </p:nvPr>
        </p:nvSpPr>
        <p:spPr bwMode="gray">
          <a:xfrm>
            <a:off x="179388" y="1125538"/>
            <a:ext cx="4248150" cy="2374900"/>
          </a:xfrm>
        </p:spPr>
        <p:txBody>
          <a:bodyPr/>
          <a:lstStyle>
            <a:lvl5pPr>
              <a:defRPr/>
            </a:lvl5pPr>
            <a:lvl6pPr>
              <a:defRPr baseline="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1"/>
          </p:nvPr>
        </p:nvSpPr>
        <p:spPr bwMode="gray">
          <a:xfrm>
            <a:off x="4643438" y="1125538"/>
            <a:ext cx="4249737" cy="2374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2"/>
          </p:nvPr>
        </p:nvSpPr>
        <p:spPr bwMode="gray">
          <a:xfrm>
            <a:off x="179388" y="3716338"/>
            <a:ext cx="4248150"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6" name="Text Placeholder 15"/>
          <p:cNvSpPr>
            <a:spLocks noGrp="1"/>
          </p:cNvSpPr>
          <p:nvPr>
            <p:ph type="body" sz="quarter" idx="13"/>
          </p:nvPr>
        </p:nvSpPr>
        <p:spPr bwMode="gray">
          <a:xfrm>
            <a:off x="4643438" y="3716338"/>
            <a:ext cx="4249737"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 name="Text Placeholder 50"/>
          <p:cNvSpPr>
            <a:spLocks noGrp="1"/>
          </p:cNvSpPr>
          <p:nvPr>
            <p:ph type="body" idx="1"/>
          </p:nvPr>
        </p:nvSpPr>
        <p:spPr bwMode="gray">
          <a:xfrm>
            <a:off x="179512" y="1124745"/>
            <a:ext cx="8712968" cy="4968552"/>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grpSp>
        <p:nvGrpSpPr>
          <p:cNvPr id="18" name="Group 17"/>
          <p:cNvGrpSpPr/>
          <p:nvPr userDrawn="1"/>
        </p:nvGrpSpPr>
        <p:grpSpPr bwMode="gray">
          <a:xfrm>
            <a:off x="179512" y="1124744"/>
            <a:ext cx="8712968" cy="4968552"/>
            <a:chOff x="179512" y="1124744"/>
            <a:chExt cx="8712968" cy="4968552"/>
          </a:xfrm>
          <a:noFill/>
        </p:grpSpPr>
        <p:sp>
          <p:nvSpPr>
            <p:cNvPr id="29" name="Rectangle 28"/>
            <p:cNvSpPr>
              <a:spLocks noChangeArrowheads="1"/>
            </p:cNvSpPr>
            <p:nvPr userDrawn="1"/>
          </p:nvSpPr>
          <p:spPr bwMode="gray">
            <a:xfrm>
              <a:off x="179512" y="1125120"/>
              <a:ext cx="8712968" cy="4968000"/>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0" name="Rectangle 29"/>
            <p:cNvSpPr>
              <a:spLocks noChangeArrowheads="1"/>
            </p:cNvSpPr>
            <p:nvPr userDrawn="1"/>
          </p:nvSpPr>
          <p:spPr bwMode="gray">
            <a:xfrm>
              <a:off x="442824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1" name="Rectangle 30"/>
            <p:cNvSpPr>
              <a:spLocks noChangeArrowheads="1"/>
            </p:cNvSpPr>
            <p:nvPr userDrawn="1"/>
          </p:nvSpPr>
          <p:spPr bwMode="gray">
            <a:xfrm rot="5400000">
              <a:off x="4428240" y="-747120"/>
              <a:ext cx="216000" cy="8712480"/>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2" name="Rectangle 31"/>
            <p:cNvSpPr>
              <a:spLocks noChangeArrowheads="1"/>
            </p:cNvSpPr>
            <p:nvPr userDrawn="1"/>
          </p:nvSpPr>
          <p:spPr bwMode="gray">
            <a:xfrm>
              <a:off x="219612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3" name="Rectangle 32"/>
            <p:cNvSpPr>
              <a:spLocks noChangeArrowheads="1"/>
            </p:cNvSpPr>
            <p:nvPr userDrawn="1"/>
          </p:nvSpPr>
          <p:spPr bwMode="gray">
            <a:xfrm>
              <a:off x="666036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grpSp>
      <p:grpSp>
        <p:nvGrpSpPr>
          <p:cNvPr id="48" name="Group 47"/>
          <p:cNvGrpSpPr/>
          <p:nvPr userDrawn="1"/>
        </p:nvGrpSpPr>
        <p:grpSpPr bwMode="gray">
          <a:xfrm>
            <a:off x="0" y="836712"/>
            <a:ext cx="9144000" cy="5544616"/>
            <a:chOff x="0" y="836712"/>
            <a:chExt cx="9144000" cy="5544616"/>
          </a:xfrm>
          <a:noFill/>
        </p:grpSpPr>
        <p:sp>
          <p:nvSpPr>
            <p:cNvPr id="24" name="Rectangle 23"/>
            <p:cNvSpPr>
              <a:spLocks noChangeArrowheads="1"/>
            </p:cNvSpPr>
            <p:nvPr userDrawn="1"/>
          </p:nvSpPr>
          <p:spPr bwMode="gray">
            <a:xfrm rot="16200000">
              <a:off x="4426396" y="944728"/>
              <a:ext cx="288032"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5" name="Rectangle 5"/>
            <p:cNvSpPr>
              <a:spLocks noChangeArrowheads="1"/>
            </p:cNvSpPr>
            <p:nvPr userDrawn="1"/>
          </p:nvSpPr>
          <p:spPr bwMode="gray">
            <a:xfrm rot="16200000">
              <a:off x="4426397" y="6201312"/>
              <a:ext cx="288032"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6" name="Rectangle 4"/>
            <p:cNvSpPr/>
            <p:nvPr userDrawn="1"/>
          </p:nvSpPr>
          <p:spPr bwMode="gray">
            <a:xfrm flipV="1">
              <a:off x="0" y="3573120"/>
              <a:ext cx="180000"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7" name="Rectangle 26"/>
            <p:cNvSpPr/>
            <p:nvPr userDrawn="1"/>
          </p:nvSpPr>
          <p:spPr bwMode="gray">
            <a:xfrm>
              <a:off x="8892480" y="3573120"/>
              <a:ext cx="251520"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grpSp>
      <p:sp>
        <p:nvSpPr>
          <p:cNvPr id="22" name="Freeform 20"/>
          <p:cNvSpPr>
            <a:spLocks noChangeAspect="1"/>
          </p:cNvSpPr>
          <p:nvPr userDrawn="1"/>
        </p:nvSpPr>
        <p:spPr bwMode="gray">
          <a:xfrm>
            <a:off x="0" y="0"/>
            <a:ext cx="9140825" cy="835025"/>
          </a:xfrm>
          <a:custGeom>
            <a:avLst/>
            <a:gdLst/>
            <a:ahLst/>
            <a:cxnLst>
              <a:cxn ang="0">
                <a:pos x="0" y="0"/>
              </a:cxn>
              <a:cxn ang="0">
                <a:pos x="0" y="1729"/>
              </a:cxn>
              <a:cxn ang="0">
                <a:pos x="18422" y="1729"/>
              </a:cxn>
              <a:cxn ang="0">
                <a:pos x="18935" y="0"/>
              </a:cxn>
              <a:cxn ang="0">
                <a:pos x="0" y="0"/>
              </a:cxn>
            </a:cxnLst>
            <a:rect l="0" t="0" r="r" b="b"/>
            <a:pathLst>
              <a:path w="18935" h="1729">
                <a:moveTo>
                  <a:pt x="0" y="0"/>
                </a:moveTo>
                <a:lnTo>
                  <a:pt x="0" y="1729"/>
                </a:lnTo>
                <a:lnTo>
                  <a:pt x="18422" y="1729"/>
                </a:lnTo>
                <a:lnTo>
                  <a:pt x="18935" y="0"/>
                </a:lnTo>
                <a:lnTo>
                  <a:pt x="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34" name="Line 10"/>
          <p:cNvSpPr>
            <a:spLocks noChangeShapeType="1"/>
          </p:cNvSpPr>
          <p:nvPr userDrawn="1"/>
        </p:nvSpPr>
        <p:spPr bwMode="gray">
          <a:xfrm>
            <a:off x="179512" y="6381332"/>
            <a:ext cx="8712968" cy="0"/>
          </a:xfrm>
          <a:prstGeom prst="line">
            <a:avLst/>
          </a:prstGeom>
          <a:noFill/>
          <a:ln w="3175">
            <a:solidFill>
              <a:schemeClr val="tx1"/>
            </a:solidFill>
            <a:round/>
            <a:headEnd/>
            <a:tailEnd/>
          </a:ln>
        </p:spPr>
        <p:txBody>
          <a:bodyPr/>
          <a:lstStyle/>
          <a:p>
            <a:endParaRPr lang="en-GB" dirty="0"/>
          </a:p>
        </p:txBody>
      </p:sp>
      <p:sp>
        <p:nvSpPr>
          <p:cNvPr id="36" name="Rectangle 35"/>
          <p:cNvSpPr/>
          <p:nvPr userDrawn="1"/>
        </p:nvSpPr>
        <p:spPr bwMode="gray">
          <a:xfrm>
            <a:off x="8389560" y="6381332"/>
            <a:ext cx="502920" cy="280800"/>
          </a:xfrm>
          <a:prstGeom prst="rect">
            <a:avLst/>
          </a:prstGeom>
          <a:ln>
            <a:miter lim="800000"/>
            <a:headEnd/>
            <a:tailEnd/>
          </a:ln>
        </p:spPr>
        <p:txBody>
          <a:bodyPr vert="horz" wrap="square" lIns="72000" tIns="72000" rIns="0" bIns="0" numCol="1" anchor="t" anchorCtr="0" compatLnSpc="1">
            <a:prstTxWarp prst="textNoShape">
              <a:avLst/>
            </a:prstTxWarp>
          </a:bodyPr>
          <a:lstStyle/>
          <a:p>
            <a:pPr algn="r" rtl="0" fontAlgn="base">
              <a:spcBef>
                <a:spcPct val="40000"/>
              </a:spcBef>
              <a:spcAft>
                <a:spcPct val="0"/>
              </a:spcAft>
            </a:pPr>
            <a:fld id="{358FC8E3-FE67-4452-9F4E-9A47A20D0542}" type="slidenum">
              <a:rPr lang="en-GB" sz="900" kern="1200" noProof="0" smtClean="0">
                <a:solidFill>
                  <a:srgbClr val="00338D"/>
                </a:solidFill>
                <a:latin typeface="Arial"/>
                <a:ea typeface="+mn-ea"/>
                <a:cs typeface="Arial" charset="0"/>
              </a:rPr>
              <a:pPr algn="r" rtl="0" fontAlgn="base">
                <a:spcBef>
                  <a:spcPct val="40000"/>
                </a:spcBef>
                <a:spcAft>
                  <a:spcPct val="0"/>
                </a:spcAft>
              </a:pPr>
              <a:t>‹#›</a:t>
            </a:fld>
            <a:endParaRPr lang="en-GB" sz="900" kern="1200" dirty="0">
              <a:solidFill>
                <a:srgbClr val="00338D"/>
              </a:solidFill>
              <a:latin typeface="Arial"/>
              <a:ea typeface="+mn-ea"/>
              <a:cs typeface="Arial" charset="0"/>
            </a:endParaRPr>
          </a:p>
        </p:txBody>
      </p:sp>
      <p:sp>
        <p:nvSpPr>
          <p:cNvPr id="46" name="Title Placeholder 45"/>
          <p:cNvSpPr>
            <a:spLocks noGrp="1"/>
          </p:cNvSpPr>
          <p:nvPr>
            <p:ph type="title"/>
          </p:nvPr>
        </p:nvSpPr>
        <p:spPr bwMode="gray">
          <a:xfrm>
            <a:off x="179512" y="116632"/>
            <a:ext cx="8712968" cy="576064"/>
          </a:xfrm>
          <a:prstGeom prst="rect">
            <a:avLst/>
          </a:prstGeom>
          <a:noFill/>
          <a:ln w="9525">
            <a:noFill/>
            <a:miter lim="800000"/>
            <a:headEnd/>
            <a:tailEnd/>
          </a:ln>
        </p:spPr>
        <p:txBody>
          <a:bodyPr vert="horz" wrap="square" lIns="0" tIns="0" rIns="0" bIns="0" numCol="1" anchor="ctr" anchorCtr="0" compatLnSpc="1">
            <a:prstTxWarp prst="textNoShape">
              <a:avLst/>
            </a:prstTxWarp>
            <a:noAutofit/>
          </a:bodyPr>
          <a:lstStyle/>
          <a:p>
            <a:pPr lvl="0"/>
            <a:r>
              <a:rPr lang="en-US" smtClean="0"/>
              <a:t>Click to edit Master title style</a:t>
            </a:r>
            <a:endParaRPr lang="en-GB" dirty="0"/>
          </a:p>
        </p:txBody>
      </p:sp>
      <p:sp>
        <p:nvSpPr>
          <p:cNvPr id="35" name="Text Box 8"/>
          <p:cNvSpPr txBox="1">
            <a:spLocks noChangeArrowheads="1"/>
          </p:cNvSpPr>
          <p:nvPr userDrawn="1">
            <p:custDataLst>
              <p:tags r:id="rId28"/>
            </p:custDataLst>
          </p:nvPr>
        </p:nvSpPr>
        <p:spPr bwMode="gray">
          <a:xfrm>
            <a:off x="179512" y="6381328"/>
            <a:ext cx="5832648" cy="288147"/>
          </a:xfrm>
          <a:prstGeom prst="rect">
            <a:avLst/>
          </a:prstGeom>
          <a:noFill/>
          <a:ln w="9525">
            <a:noFill/>
            <a:miter lim="800000"/>
            <a:headEnd/>
            <a:tailEnd/>
          </a:ln>
          <a:effectLst/>
        </p:spPr>
        <p:txBody>
          <a:bodyPr wrap="square" lIns="0" tIns="72000" rIns="0" bIns="0">
            <a:spAutoFit/>
          </a:bodyPr>
          <a:lstStyle/>
          <a:p>
            <a:pPr algn="l">
              <a:spcBef>
                <a:spcPct val="40000"/>
              </a:spcBef>
            </a:pPr>
            <a:r>
              <a:rPr lang="en-US" sz="700" smtClean="0">
                <a:solidFill>
                  <a:srgbClr val="00338D"/>
                </a:solidFill>
                <a:latin typeface="Arial"/>
              </a:rPr>
              <a:t>© 2014 KPMG Česká republika, s.r.o., a Czech limited liability company and a member firm of the KPMG network of independent member firms affiliated with KPMG International Cooperative (“KPMG International“), a Swiss entity. All rights reserved. Printed in the Czech Republic.</a:t>
            </a:r>
            <a:endParaRPr lang="en-GB" sz="700" dirty="0">
              <a:solidFill>
                <a:srgbClr val="00338D"/>
              </a:solidFill>
              <a:latin typeface="Arial"/>
            </a:endParaRPr>
          </a:p>
        </p:txBody>
      </p:sp>
    </p:spTree>
  </p:cSld>
  <p:clrMap bg1="lt1" tx1="dk1" bg2="lt2" tx2="dk2" accent1="accent1" accent2="accent2" accent3="accent3" accent4="accent4" accent5="accent5" accent6="accent6" hlink="hlink" folHlink="folHlink"/>
  <p:sldLayoutIdLst>
    <p:sldLayoutId id="2147483769" r:id="rId1"/>
    <p:sldLayoutId id="2147483787" r:id="rId2"/>
    <p:sldLayoutId id="2147483788" r:id="rId3"/>
    <p:sldLayoutId id="2147483786" r:id="rId4"/>
    <p:sldLayoutId id="2147483799" r:id="rId5"/>
    <p:sldLayoutId id="2147483777" r:id="rId6"/>
    <p:sldLayoutId id="2147483775" r:id="rId7"/>
    <p:sldLayoutId id="2147483776" r:id="rId8"/>
    <p:sldLayoutId id="2147483789" r:id="rId9"/>
    <p:sldLayoutId id="2147483790" r:id="rId10"/>
    <p:sldLayoutId id="2147483791" r:id="rId11"/>
    <p:sldLayoutId id="2147483785" r:id="rId12"/>
    <p:sldLayoutId id="2147483792" r:id="rId13"/>
    <p:sldLayoutId id="2147483778" r:id="rId14"/>
    <p:sldLayoutId id="2147483793" r:id="rId15"/>
    <p:sldLayoutId id="2147483794" r:id="rId16"/>
    <p:sldLayoutId id="2147483795" r:id="rId17"/>
    <p:sldLayoutId id="2147483798" r:id="rId18"/>
    <p:sldLayoutId id="2147483796" r:id="rId19"/>
    <p:sldLayoutId id="2147483797" r:id="rId20"/>
    <p:sldLayoutId id="2147483800" r:id="rId21"/>
    <p:sldLayoutId id="2147483780" r:id="rId22"/>
    <p:sldLayoutId id="2147483781" r:id="rId23"/>
    <p:sldLayoutId id="2147483782" r:id="rId24"/>
    <p:sldLayoutId id="2147483783" r:id="rId25"/>
    <p:sldLayoutId id="2147483784" r:id="rId26"/>
  </p:sldLayoutIdLst>
  <p:txStyles>
    <p:titleStyle>
      <a:lvl1pPr algn="l" defTabSz="914400" rtl="0" eaLnBrk="1" latinLnBrk="0" hangingPunct="1">
        <a:spcBef>
          <a:spcPct val="0"/>
        </a:spcBef>
        <a:buNone/>
        <a:defRPr lang="en-GB" sz="2000" b="1" kern="1200" noProof="0" dirty="0" smtClean="0">
          <a:solidFill>
            <a:schemeClr val="bg1"/>
          </a:solidFill>
          <a:latin typeface="Arial"/>
          <a:ea typeface="+mj-ea"/>
          <a:cs typeface="Arial" pitchFamily="34" charset="0"/>
        </a:defRPr>
      </a:lvl1pPr>
      <a:lvl2pPr eaLnBrk="1" hangingPunct="1">
        <a:defRPr lang="en-GB" sz="1800" b="1" kern="1200" noProof="0" dirty="0">
          <a:solidFill>
            <a:schemeClr val="bg1"/>
          </a:solidFill>
          <a:latin typeface="Arial" pitchFamily="34" charset="0"/>
          <a:ea typeface="+mj-ea"/>
          <a:cs typeface="Arial" pitchFamily="34" charset="0"/>
        </a:defRPr>
      </a:lvl2pPr>
      <a:lvl3pPr eaLnBrk="1" hangingPunct="1">
        <a:defRPr lang="en-GB" sz="1800" b="1" kern="1200" noProof="0" dirty="0">
          <a:solidFill>
            <a:schemeClr val="bg1"/>
          </a:solidFill>
          <a:latin typeface="Arial" pitchFamily="34" charset="0"/>
          <a:ea typeface="+mj-ea"/>
          <a:cs typeface="Arial" pitchFamily="34" charset="0"/>
        </a:defRPr>
      </a:lvl3pPr>
      <a:lvl4pPr eaLnBrk="1" hangingPunct="1">
        <a:defRPr lang="en-GB" sz="1800" b="1" kern="1200" noProof="0" dirty="0">
          <a:solidFill>
            <a:schemeClr val="bg1"/>
          </a:solidFill>
          <a:latin typeface="Arial" pitchFamily="34" charset="0"/>
          <a:ea typeface="+mj-ea"/>
          <a:cs typeface="Arial" pitchFamily="34" charset="0"/>
        </a:defRPr>
      </a:lvl4pPr>
      <a:lvl5pPr eaLnBrk="1" hangingPunct="1">
        <a:defRPr lang="en-GB" sz="1800" b="1" kern="1200" noProof="0" dirty="0">
          <a:solidFill>
            <a:schemeClr val="bg1"/>
          </a:solidFill>
          <a:latin typeface="Arial" pitchFamily="34" charset="0"/>
          <a:ea typeface="+mj-ea"/>
          <a:cs typeface="Arial" pitchFamily="34" charset="0"/>
        </a:defRPr>
      </a:lvl5pPr>
      <a:lvl6pPr eaLnBrk="1" hangingPunct="1">
        <a:defRPr lang="en-GB" sz="1800" b="1" kern="1200" noProof="0" dirty="0">
          <a:solidFill>
            <a:schemeClr val="bg1"/>
          </a:solidFill>
          <a:latin typeface="Arial" pitchFamily="34" charset="0"/>
          <a:ea typeface="+mj-ea"/>
          <a:cs typeface="Arial" pitchFamily="34" charset="0"/>
        </a:defRPr>
      </a:lvl6pPr>
      <a:lvl7pPr eaLnBrk="1" hangingPunct="1">
        <a:defRPr lang="en-GB" sz="1800" b="1" kern="1200" noProof="0" dirty="0">
          <a:solidFill>
            <a:schemeClr val="bg1"/>
          </a:solidFill>
          <a:latin typeface="Arial" pitchFamily="34" charset="0"/>
          <a:ea typeface="+mj-ea"/>
          <a:cs typeface="Arial" pitchFamily="34" charset="0"/>
        </a:defRPr>
      </a:lvl7pPr>
      <a:lvl8pPr eaLnBrk="1" hangingPunct="1">
        <a:defRPr lang="en-GB" sz="1800" b="1" kern="1200" noProof="0" dirty="0">
          <a:solidFill>
            <a:schemeClr val="bg1"/>
          </a:solidFill>
          <a:latin typeface="Arial" pitchFamily="34" charset="0"/>
          <a:ea typeface="+mj-ea"/>
          <a:cs typeface="Arial" pitchFamily="34" charset="0"/>
        </a:defRPr>
      </a:lvl8pPr>
      <a:lvl9pPr eaLnBrk="1" hangingPunct="1">
        <a:defRPr lang="en-GB" sz="1800" b="1" kern="1200" noProof="0" dirty="0">
          <a:solidFill>
            <a:schemeClr val="bg1"/>
          </a:solidFill>
          <a:latin typeface="Arial" pitchFamily="34" charset="0"/>
          <a:ea typeface="+mj-ea"/>
          <a:cs typeface="Arial" pitchFamily="34" charset="0"/>
        </a:defRPr>
      </a:lvl9pPr>
    </p:titleStyle>
    <p:bodyStyle>
      <a:lvl1pPr marL="0" indent="0" algn="l" defTabSz="914400" rtl="0" eaLnBrk="1" latinLnBrk="0" hangingPunct="1">
        <a:lnSpc>
          <a:spcPct val="100000"/>
        </a:lnSpc>
        <a:spcBef>
          <a:spcPts val="1200"/>
        </a:spcBef>
        <a:buFont typeface="Arial" pitchFamily="34" charset="0"/>
        <a:buNone/>
        <a:defRPr lang="en-US" sz="1600" b="1" kern="1200" noProof="0" dirty="0" smtClean="0">
          <a:solidFill>
            <a:srgbClr val="00338D"/>
          </a:solidFill>
          <a:latin typeface="Arial"/>
          <a:ea typeface="+mn-ea"/>
          <a:cs typeface="Arial" pitchFamily="34" charset="0"/>
        </a:defRPr>
      </a:lvl1pPr>
      <a:lvl2pPr marL="0" indent="0" algn="l" defTabSz="914400" rtl="0" eaLnBrk="1" latinLnBrk="0" hangingPunct="1">
        <a:lnSpc>
          <a:spcPct val="100000"/>
        </a:lnSpc>
        <a:spcBef>
          <a:spcPts val="1200"/>
        </a:spcBef>
        <a:buFont typeface="Arial" pitchFamily="34" charset="0"/>
        <a:buNone/>
        <a:defRPr lang="en-US" sz="1600" b="0" kern="1200" noProof="0" dirty="0" smtClean="0">
          <a:solidFill>
            <a:schemeClr val="tx1"/>
          </a:solidFill>
          <a:latin typeface="Arial"/>
          <a:ea typeface="+mn-ea"/>
          <a:cs typeface="Arial" pitchFamily="34" charset="0"/>
        </a:defRPr>
      </a:lvl2pPr>
      <a:lvl3pPr marL="273050" indent="-273050" algn="l" defTabSz="914400" rtl="0" eaLnBrk="1" latinLnBrk="0" hangingPunct="1">
        <a:lnSpc>
          <a:spcPct val="100000"/>
        </a:lnSpc>
        <a:spcBef>
          <a:spcPts val="1200"/>
        </a:spcBef>
        <a:buClr>
          <a:srgbClr val="97989A"/>
        </a:buClr>
        <a:buFont typeface="Arial" pitchFamily="34" charset="0"/>
        <a:buChar char="■"/>
        <a:defRPr lang="en-US" sz="1600" b="0" kern="1200" noProof="0" dirty="0" smtClean="0">
          <a:solidFill>
            <a:schemeClr val="tx1"/>
          </a:solidFill>
          <a:latin typeface="Arial"/>
          <a:ea typeface="+mn-ea"/>
          <a:cs typeface="Arial" pitchFamily="34" charset="0"/>
        </a:defRPr>
      </a:lvl3pPr>
      <a:lvl4pPr marL="536575" indent="-263525" algn="l" defTabSz="914400" rtl="0" eaLnBrk="1" latinLnBrk="0" hangingPunct="1">
        <a:lnSpc>
          <a:spcPct val="100000"/>
        </a:lnSpc>
        <a:spcBef>
          <a:spcPts val="1200"/>
        </a:spcBef>
        <a:buClr>
          <a:srgbClr val="97989A"/>
        </a:buClr>
        <a:buFont typeface="Arial" pitchFamily="34" charset="0"/>
        <a:buChar char="–"/>
        <a:tabLst/>
        <a:defRPr lang="en-US" sz="1600" b="0" kern="1200" noProof="0" dirty="0" smtClean="0">
          <a:solidFill>
            <a:schemeClr val="tx1"/>
          </a:solidFill>
          <a:latin typeface="Arial"/>
          <a:ea typeface="+mn-ea"/>
          <a:cs typeface="Arial" pitchFamily="34" charset="0"/>
        </a:defRPr>
      </a:lvl4pPr>
      <a:lvl5pPr marL="809625" indent="-271463" algn="l" defTabSz="914400" rtl="0" eaLnBrk="1" latinLnBrk="0" hangingPunct="1">
        <a:lnSpc>
          <a:spcPct val="100000"/>
        </a:lnSpc>
        <a:spcBef>
          <a:spcPts val="1200"/>
        </a:spcBef>
        <a:buClr>
          <a:srgbClr val="97989A"/>
        </a:buClr>
        <a:buFont typeface="Arial" pitchFamily="34" charset="0"/>
        <a:buChar char="■"/>
        <a:tabLst/>
        <a:defRPr lang="en-GB" sz="1600" b="0" kern="1200" baseline="0" noProof="0" dirty="0" smtClean="0">
          <a:solidFill>
            <a:schemeClr val="tx1"/>
          </a:solidFill>
          <a:latin typeface="Arial"/>
          <a:ea typeface="+mn-ea"/>
          <a:cs typeface="Arial" pitchFamily="34" charset="0"/>
        </a:defRPr>
      </a:lvl5pPr>
      <a:lvl6pPr marL="1082675" indent="-273050" algn="l" defTabSz="893763"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6pPr>
      <a:lvl7pPr marL="1344613" indent="-266700" algn="l" defTabSz="914400" rtl="0" eaLnBrk="1" latinLnBrk="0" hangingPunct="1">
        <a:lnSpc>
          <a:spcPct val="100000"/>
        </a:lnSpc>
        <a:spcBef>
          <a:spcPts val="1200"/>
        </a:spcBef>
        <a:buClr>
          <a:srgbClr val="97989A"/>
        </a:buClr>
        <a:buFont typeface="Arial" pitchFamily="34" charset="0"/>
        <a:buChar char="■"/>
        <a:defRPr lang="en-GB" sz="1600" kern="1200" baseline="0" dirty="0" smtClean="0">
          <a:solidFill>
            <a:schemeClr val="tx1"/>
          </a:solidFill>
          <a:latin typeface="Arial"/>
          <a:ea typeface="+mn-ea"/>
          <a:cs typeface="Arial" pitchFamily="34" charset="0"/>
        </a:defRPr>
      </a:lvl7pPr>
      <a:lvl8pPr marL="1619250" indent="-274638"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mn-cs"/>
        </a:defRPr>
      </a:lvl8pPr>
      <a:lvl9pPr marL="1876425" indent="-257175"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BEPS – </a:t>
            </a:r>
            <a:r>
              <a:rPr lang="cs-CZ" dirty="0" smtClean="0"/>
              <a:t>Akční plán  bod č. </a:t>
            </a:r>
            <a:r>
              <a:rPr lang="en-GB" dirty="0" smtClean="0"/>
              <a:t>7 – </a:t>
            </a:r>
            <a:r>
              <a:rPr lang="cs-CZ" dirty="0" smtClean="0"/>
              <a:t>diskuzní materiál</a:t>
            </a:r>
            <a:endParaRPr lang="en-GB" dirty="0"/>
          </a:p>
        </p:txBody>
      </p:sp>
      <p:sp>
        <p:nvSpPr>
          <p:cNvPr id="5" name="Subtitle 4"/>
          <p:cNvSpPr>
            <a:spLocks noGrp="1"/>
          </p:cNvSpPr>
          <p:nvPr>
            <p:ph type="subTitle" idx="1"/>
          </p:nvPr>
        </p:nvSpPr>
        <p:spPr/>
        <p:txBody>
          <a:bodyPr/>
          <a:lstStyle/>
          <a:p>
            <a:r>
              <a:rPr lang="cs-CZ" dirty="0" smtClean="0"/>
              <a:t>Lenka Fialková</a:t>
            </a:r>
          </a:p>
          <a:p>
            <a:r>
              <a:rPr lang="cs-CZ" dirty="0" smtClean="0"/>
              <a:t>International </a:t>
            </a:r>
            <a:r>
              <a:rPr lang="cs-CZ" dirty="0" err="1" smtClean="0"/>
              <a:t>Fiscal</a:t>
            </a:r>
            <a:r>
              <a:rPr lang="cs-CZ" dirty="0" smtClean="0"/>
              <a:t> </a:t>
            </a:r>
            <a:r>
              <a:rPr lang="cs-CZ" dirty="0" err="1" smtClean="0"/>
              <a:t>Association</a:t>
            </a:r>
            <a:endParaRPr lang="en-GB" dirty="0" smtClean="0"/>
          </a:p>
          <a:p>
            <a:r>
              <a:rPr lang="cs-CZ" dirty="0" smtClean="0"/>
              <a:t>10. </a:t>
            </a:r>
            <a:r>
              <a:rPr lang="cs-CZ" dirty="0"/>
              <a:t>p</a:t>
            </a:r>
            <a:r>
              <a:rPr lang="cs-CZ" dirty="0" smtClean="0"/>
              <a:t>rosince </a:t>
            </a:r>
            <a:r>
              <a:rPr lang="en-GB" dirty="0" smtClean="0"/>
              <a:t>2014</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2.1. </a:t>
            </a:r>
            <a:r>
              <a:rPr lang="cs-CZ" dirty="0"/>
              <a:t>Výjimky ze stálé provozovny – změna odst. 4 čl. 5</a:t>
            </a:r>
            <a:endParaRPr lang="en-GB" dirty="0"/>
          </a:p>
        </p:txBody>
      </p:sp>
      <p:sp>
        <p:nvSpPr>
          <p:cNvPr id="5" name="Text Placeholder 4"/>
          <p:cNvSpPr>
            <a:spLocks noGrp="1"/>
          </p:cNvSpPr>
          <p:nvPr>
            <p:ph type="body" sz="quarter" idx="10"/>
          </p:nvPr>
        </p:nvSpPr>
        <p:spPr/>
        <p:txBody>
          <a:bodyPr>
            <a:normAutofit fontScale="92500" lnSpcReduction="20000"/>
          </a:bodyPr>
          <a:lstStyle/>
          <a:p>
            <a:r>
              <a:rPr lang="cs-CZ" i="1" u="sng" dirty="0" smtClean="0"/>
              <a:t>E</a:t>
            </a:r>
          </a:p>
          <a:p>
            <a:r>
              <a:rPr lang="en-GB" b="0" dirty="0">
                <a:solidFill>
                  <a:schemeClr val="tx1"/>
                </a:solidFill>
              </a:rPr>
              <a:t>4. Notwithstanding the preceding provisions of this Article, the term “permanent establishment” </a:t>
            </a:r>
            <a:endParaRPr lang="cs-CZ" b="0" dirty="0">
              <a:solidFill>
                <a:schemeClr val="tx1"/>
              </a:solidFill>
            </a:endParaRPr>
          </a:p>
          <a:p>
            <a:r>
              <a:rPr lang="en-GB" b="0" dirty="0">
                <a:solidFill>
                  <a:schemeClr val="tx1"/>
                </a:solidFill>
              </a:rPr>
              <a:t>shall be deemed not to include: </a:t>
            </a:r>
            <a:endParaRPr lang="cs-CZ" b="0" dirty="0">
              <a:solidFill>
                <a:schemeClr val="tx1"/>
              </a:solidFill>
            </a:endParaRPr>
          </a:p>
          <a:p>
            <a:r>
              <a:rPr lang="en-GB" b="0" i="1" dirty="0">
                <a:solidFill>
                  <a:schemeClr val="tx1"/>
                </a:solidFill>
              </a:rPr>
              <a:t>a</a:t>
            </a:r>
            <a:r>
              <a:rPr lang="en-GB" b="0" dirty="0">
                <a:solidFill>
                  <a:schemeClr val="tx1"/>
                </a:solidFill>
              </a:rPr>
              <a:t>) the use of facilities solely for the purpose of storage, display or delivery of goods or merchandise belonging to the enterprise; </a:t>
            </a:r>
            <a:endParaRPr lang="cs-CZ" b="0" dirty="0">
              <a:solidFill>
                <a:schemeClr val="tx1"/>
              </a:solidFill>
            </a:endParaRPr>
          </a:p>
          <a:p>
            <a:r>
              <a:rPr lang="en-GB" b="0" i="1" dirty="0">
                <a:solidFill>
                  <a:schemeClr val="tx1"/>
                </a:solidFill>
              </a:rPr>
              <a:t>b</a:t>
            </a:r>
            <a:r>
              <a:rPr lang="en-GB" b="0" dirty="0">
                <a:solidFill>
                  <a:schemeClr val="tx1"/>
                </a:solidFill>
              </a:rPr>
              <a:t>) the maintenance of a stock of goods or merchandise belonging to the enterprise solely for the purpose of storage, display or delivery; </a:t>
            </a:r>
            <a:endParaRPr lang="cs-CZ" b="0" dirty="0">
              <a:solidFill>
                <a:schemeClr val="tx1"/>
              </a:solidFill>
            </a:endParaRPr>
          </a:p>
          <a:p>
            <a:r>
              <a:rPr lang="en-GB" b="0" i="1" dirty="0">
                <a:solidFill>
                  <a:schemeClr val="tx1"/>
                </a:solidFill>
              </a:rPr>
              <a:t>c</a:t>
            </a:r>
            <a:r>
              <a:rPr lang="en-GB" b="0" dirty="0">
                <a:solidFill>
                  <a:schemeClr val="tx1"/>
                </a:solidFill>
              </a:rPr>
              <a:t>) the maintenance of a stock of goods or merchandise belonging to the enterprise solely for the purpose of processing by another enterprise; </a:t>
            </a:r>
            <a:endParaRPr lang="cs-CZ" b="0" dirty="0">
              <a:solidFill>
                <a:schemeClr val="tx1"/>
              </a:solidFill>
            </a:endParaRPr>
          </a:p>
          <a:p>
            <a:r>
              <a:rPr lang="en-GB" b="0" i="1" dirty="0">
                <a:solidFill>
                  <a:schemeClr val="tx1"/>
                </a:solidFill>
              </a:rPr>
              <a:t>d</a:t>
            </a:r>
            <a:r>
              <a:rPr lang="en-GB" b="0" dirty="0">
                <a:solidFill>
                  <a:schemeClr val="tx1"/>
                </a:solidFill>
              </a:rPr>
              <a:t>) the maintenance of a fixed place of business solely for the purpose of purchasing goods or merchandise or of collecting information, for the enterprise; </a:t>
            </a:r>
            <a:endParaRPr lang="cs-CZ" b="0" dirty="0">
              <a:solidFill>
                <a:schemeClr val="tx1"/>
              </a:solidFill>
            </a:endParaRPr>
          </a:p>
          <a:p>
            <a:r>
              <a:rPr lang="en-GB" b="0" i="1" dirty="0">
                <a:solidFill>
                  <a:schemeClr val="tx1"/>
                </a:solidFill>
              </a:rPr>
              <a:t>e</a:t>
            </a:r>
            <a:r>
              <a:rPr lang="en-GB" b="0" dirty="0">
                <a:solidFill>
                  <a:schemeClr val="tx1"/>
                </a:solidFill>
              </a:rPr>
              <a:t>) the maintenance of a fixed place of business solely for the purpose of carrying on, for the enterprise, any other activity </a:t>
            </a:r>
            <a:r>
              <a:rPr lang="en-GB" strike="sngStrike" dirty="0">
                <a:solidFill>
                  <a:schemeClr val="tx1"/>
                </a:solidFill>
              </a:rPr>
              <a:t>of a preparatory or auxiliary character</a:t>
            </a:r>
            <a:r>
              <a:rPr lang="en-GB" b="0" dirty="0">
                <a:solidFill>
                  <a:schemeClr val="tx1"/>
                </a:solidFill>
              </a:rPr>
              <a:t>; </a:t>
            </a:r>
            <a:endParaRPr lang="cs-CZ" b="0" dirty="0">
              <a:solidFill>
                <a:schemeClr val="tx1"/>
              </a:solidFill>
            </a:endParaRPr>
          </a:p>
          <a:p>
            <a:r>
              <a:rPr lang="en-GB" b="0" i="1" dirty="0">
                <a:solidFill>
                  <a:schemeClr val="tx1"/>
                </a:solidFill>
              </a:rPr>
              <a:t>f</a:t>
            </a:r>
            <a:r>
              <a:rPr lang="en-GB" b="0" dirty="0">
                <a:solidFill>
                  <a:schemeClr val="tx1"/>
                </a:solidFill>
              </a:rPr>
              <a:t>) the maintenance of a fixed place of business solely for any combination of activities mentioned in subparagraphs </a:t>
            </a:r>
            <a:r>
              <a:rPr lang="en-GB" b="0" i="1" dirty="0">
                <a:solidFill>
                  <a:schemeClr val="tx1"/>
                </a:solidFill>
              </a:rPr>
              <a:t>a) </a:t>
            </a:r>
            <a:r>
              <a:rPr lang="en-GB" b="0" dirty="0">
                <a:solidFill>
                  <a:schemeClr val="tx1"/>
                </a:solidFill>
              </a:rPr>
              <a:t>to </a:t>
            </a:r>
            <a:r>
              <a:rPr lang="en-GB" b="0" i="1" dirty="0">
                <a:solidFill>
                  <a:schemeClr val="tx1"/>
                </a:solidFill>
              </a:rPr>
              <a:t>e)</a:t>
            </a:r>
            <a:r>
              <a:rPr lang="en-GB" b="0" dirty="0">
                <a:solidFill>
                  <a:schemeClr val="tx1"/>
                </a:solidFill>
              </a:rPr>
              <a:t>, </a:t>
            </a:r>
            <a:r>
              <a:rPr lang="en-GB" strike="sngStrike" dirty="0">
                <a:solidFill>
                  <a:schemeClr val="tx1"/>
                </a:solidFill>
              </a:rPr>
              <a:t>provided that the overall activity of the fixed place of business resulting from this combination is of a preparatory or auxiliary character</a:t>
            </a:r>
            <a:r>
              <a:rPr lang="en-GB" dirty="0">
                <a:solidFill>
                  <a:schemeClr val="tx1"/>
                </a:solidFill>
              </a:rPr>
              <a:t>,</a:t>
            </a:r>
            <a:endParaRPr lang="cs-CZ" dirty="0">
              <a:solidFill>
                <a:schemeClr val="tx1"/>
              </a:solidFill>
            </a:endParaRPr>
          </a:p>
          <a:p>
            <a:r>
              <a:rPr lang="en-GB" i="1" u="sng" dirty="0">
                <a:solidFill>
                  <a:srgbClr val="FF0000"/>
                </a:solidFill>
              </a:rPr>
              <a:t>provided that such activity or, in the case of subparagraph f), the overall activity of the fixed place of business, is of a preparatory or auxiliary character.</a:t>
            </a:r>
            <a:endParaRPr lang="cs-CZ" dirty="0">
              <a:solidFill>
                <a:srgbClr val="FF0000"/>
              </a:solidFill>
            </a:endParaRPr>
          </a:p>
          <a:p>
            <a:endParaRPr lang="en-GB" i="1" u="sng" dirty="0">
              <a:solidFill>
                <a:srgbClr val="FF0000"/>
              </a:solidFill>
            </a:endParaRPr>
          </a:p>
        </p:txBody>
      </p:sp>
    </p:spTree>
    <p:extLst>
      <p:ext uri="{BB962C8B-B14F-4D97-AF65-F5344CB8AC3E}">
        <p14:creationId xmlns:p14="http://schemas.microsoft.com/office/powerpoint/2010/main" val="2455275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2.2. </a:t>
            </a:r>
            <a:r>
              <a:rPr lang="cs-CZ" dirty="0"/>
              <a:t>Výjimky ze stálé provozovny – změna odst. 4 čl. 5</a:t>
            </a:r>
            <a:endParaRPr lang="en-GB" dirty="0"/>
          </a:p>
        </p:txBody>
      </p:sp>
      <p:sp>
        <p:nvSpPr>
          <p:cNvPr id="5" name="Text Placeholder 4"/>
          <p:cNvSpPr>
            <a:spLocks noGrp="1"/>
          </p:cNvSpPr>
          <p:nvPr>
            <p:ph type="body" sz="quarter" idx="10"/>
          </p:nvPr>
        </p:nvSpPr>
        <p:spPr>
          <a:xfrm>
            <a:off x="292528" y="1124745"/>
            <a:ext cx="8712968" cy="4968552"/>
          </a:xfrm>
        </p:spPr>
        <p:txBody>
          <a:bodyPr>
            <a:normAutofit/>
          </a:bodyPr>
          <a:lstStyle/>
          <a:p>
            <a:r>
              <a:rPr lang="cs-CZ" i="1" u="sng" dirty="0" smtClean="0"/>
              <a:t>Pokud by nebyla přijata varianta E, pak se navrhují varianty F,G a H</a:t>
            </a:r>
          </a:p>
          <a:p>
            <a:r>
              <a:rPr lang="cs-CZ" i="1" u="sng" dirty="0" smtClean="0"/>
              <a:t>F</a:t>
            </a:r>
          </a:p>
          <a:p>
            <a:r>
              <a:rPr lang="en-GB" b="0" i="1" dirty="0">
                <a:solidFill>
                  <a:schemeClr val="tx1"/>
                </a:solidFill>
              </a:rPr>
              <a:t>a</a:t>
            </a:r>
            <a:r>
              <a:rPr lang="en-GB" b="0" dirty="0">
                <a:solidFill>
                  <a:schemeClr val="tx1"/>
                </a:solidFill>
              </a:rPr>
              <a:t>) the use of facilities solely for the purpose of </a:t>
            </a:r>
            <a:r>
              <a:rPr lang="en-GB" b="0" dirty="0" smtClean="0">
                <a:solidFill>
                  <a:schemeClr val="tx1"/>
                </a:solidFill>
              </a:rPr>
              <a:t>storage </a:t>
            </a:r>
            <a:r>
              <a:rPr lang="en-GB" u="sng" dirty="0">
                <a:solidFill>
                  <a:schemeClr val="tx1"/>
                </a:solidFill>
              </a:rPr>
              <a:t>or</a:t>
            </a:r>
            <a:r>
              <a:rPr lang="en-GB" b="0" dirty="0">
                <a:solidFill>
                  <a:schemeClr val="tx1"/>
                </a:solidFill>
              </a:rPr>
              <a:t> display </a:t>
            </a:r>
            <a:r>
              <a:rPr lang="en-GB" strike="sngStrike" dirty="0">
                <a:solidFill>
                  <a:schemeClr val="tx1"/>
                </a:solidFill>
              </a:rPr>
              <a:t>or delivery </a:t>
            </a:r>
            <a:r>
              <a:rPr lang="en-GB" b="0" dirty="0">
                <a:solidFill>
                  <a:schemeClr val="tx1"/>
                </a:solidFill>
              </a:rPr>
              <a:t>of goods or merchandise belonging to the enterprise; </a:t>
            </a:r>
            <a:endParaRPr lang="cs-CZ" b="0" dirty="0">
              <a:solidFill>
                <a:schemeClr val="tx1"/>
              </a:solidFill>
            </a:endParaRPr>
          </a:p>
          <a:p>
            <a:r>
              <a:rPr lang="en-GB" b="0" i="1" dirty="0">
                <a:solidFill>
                  <a:schemeClr val="tx1"/>
                </a:solidFill>
              </a:rPr>
              <a:t>b</a:t>
            </a:r>
            <a:r>
              <a:rPr lang="en-GB" b="0" dirty="0">
                <a:solidFill>
                  <a:schemeClr val="tx1"/>
                </a:solidFill>
              </a:rPr>
              <a:t>) the maintenance of a stock of goods or merchandise belonging to the enterprise solely for the purpose of storage</a:t>
            </a:r>
            <a:r>
              <a:rPr lang="en-GB" u="sng" dirty="0">
                <a:solidFill>
                  <a:schemeClr val="tx1"/>
                </a:solidFill>
              </a:rPr>
              <a:t> or </a:t>
            </a:r>
            <a:r>
              <a:rPr lang="en-GB" b="0" dirty="0">
                <a:solidFill>
                  <a:schemeClr val="tx1"/>
                </a:solidFill>
              </a:rPr>
              <a:t>display </a:t>
            </a:r>
            <a:r>
              <a:rPr lang="en-GB" strike="sngStrike" dirty="0">
                <a:solidFill>
                  <a:schemeClr val="tx1"/>
                </a:solidFill>
              </a:rPr>
              <a:t>or delivery</a:t>
            </a:r>
            <a:r>
              <a:rPr lang="en-GB" b="0" dirty="0">
                <a:solidFill>
                  <a:schemeClr val="tx1"/>
                </a:solidFill>
              </a:rPr>
              <a:t>;</a:t>
            </a:r>
            <a:endParaRPr lang="cs-CZ" b="0" dirty="0">
              <a:solidFill>
                <a:schemeClr val="tx1"/>
              </a:solidFill>
            </a:endParaRPr>
          </a:p>
          <a:p>
            <a:r>
              <a:rPr lang="cs-CZ" i="1" u="sng" dirty="0" smtClean="0"/>
              <a:t>G</a:t>
            </a:r>
          </a:p>
          <a:p>
            <a:r>
              <a:rPr lang="en-US" b="0" dirty="0">
                <a:solidFill>
                  <a:schemeClr val="tx1"/>
                </a:solidFill>
              </a:rPr>
              <a:t>d) the maintenance of a fixed place of business solely for the purpose </a:t>
            </a:r>
            <a:r>
              <a:rPr lang="en-US" strike="sngStrike" dirty="0">
                <a:solidFill>
                  <a:schemeClr val="tx1"/>
                </a:solidFill>
              </a:rPr>
              <a:t>of purchasing goods or merchandise or </a:t>
            </a:r>
            <a:r>
              <a:rPr lang="en-US" b="0" dirty="0">
                <a:solidFill>
                  <a:schemeClr val="tx1"/>
                </a:solidFill>
              </a:rPr>
              <a:t>of collecting information, for the enterprise</a:t>
            </a:r>
            <a:r>
              <a:rPr lang="en-US" strike="sngStrike" dirty="0">
                <a:solidFill>
                  <a:schemeClr val="tx1"/>
                </a:solidFill>
              </a:rPr>
              <a:t>.</a:t>
            </a:r>
            <a:endParaRPr lang="cs-CZ" strike="sngStrike" dirty="0">
              <a:solidFill>
                <a:schemeClr val="tx1"/>
              </a:solidFill>
            </a:endParaRPr>
          </a:p>
          <a:p>
            <a:endParaRPr lang="cs-CZ" i="1" u="sng" dirty="0" smtClean="0"/>
          </a:p>
          <a:p>
            <a:r>
              <a:rPr lang="cs-CZ" i="1" u="sng" dirty="0" smtClean="0"/>
              <a:t>H</a:t>
            </a:r>
            <a:endParaRPr lang="cs-CZ" i="1" u="sng" dirty="0"/>
          </a:p>
          <a:p>
            <a:r>
              <a:rPr lang="en-US" strike="sngStrike" dirty="0" smtClean="0">
                <a:solidFill>
                  <a:schemeClr val="tx1"/>
                </a:solidFill>
              </a:rPr>
              <a:t>d</a:t>
            </a:r>
            <a:r>
              <a:rPr lang="en-US" strike="sngStrike" dirty="0">
                <a:solidFill>
                  <a:schemeClr val="tx1"/>
                </a:solidFill>
              </a:rPr>
              <a:t>) the maintenance of a fixed place of business solely for the purpose of purchasing goods or merchandise or of collecting information, for the enterprise.</a:t>
            </a:r>
            <a:endParaRPr lang="cs-CZ" strike="sngStrike" dirty="0" smtClean="0">
              <a:solidFill>
                <a:schemeClr val="tx1"/>
              </a:solidFill>
            </a:endParaRPr>
          </a:p>
          <a:p>
            <a:endParaRPr lang="cs-CZ" i="1" u="sng" dirty="0"/>
          </a:p>
        </p:txBody>
      </p:sp>
    </p:spTree>
    <p:extLst>
      <p:ext uri="{BB962C8B-B14F-4D97-AF65-F5344CB8AC3E}">
        <p14:creationId xmlns:p14="http://schemas.microsoft.com/office/powerpoint/2010/main" val="952456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2.3 </a:t>
            </a:r>
            <a:r>
              <a:rPr lang="cs-CZ" dirty="0"/>
              <a:t>Výjimky ze stálé provozovny – změna odst. 4 čl. 5</a:t>
            </a:r>
            <a:endParaRPr lang="en-GB" dirty="0"/>
          </a:p>
        </p:txBody>
      </p:sp>
      <p:sp>
        <p:nvSpPr>
          <p:cNvPr id="5" name="Text Placeholder 4"/>
          <p:cNvSpPr>
            <a:spLocks noGrp="1"/>
          </p:cNvSpPr>
          <p:nvPr>
            <p:ph type="body" sz="quarter" idx="10"/>
          </p:nvPr>
        </p:nvSpPr>
        <p:spPr>
          <a:xfrm>
            <a:off x="292528" y="1124745"/>
            <a:ext cx="8712968" cy="4968552"/>
          </a:xfrm>
        </p:spPr>
        <p:txBody>
          <a:bodyPr>
            <a:normAutofit/>
          </a:bodyPr>
          <a:lstStyle/>
          <a:p>
            <a:r>
              <a:rPr lang="cs-CZ" u="sng" dirty="0" smtClean="0">
                <a:solidFill>
                  <a:schemeClr val="tx1"/>
                </a:solidFill>
              </a:rPr>
              <a:t>Co </a:t>
            </a:r>
            <a:r>
              <a:rPr lang="cs-CZ" u="sng" dirty="0">
                <a:solidFill>
                  <a:schemeClr val="tx1"/>
                </a:solidFill>
              </a:rPr>
              <a:t>považuje OECD za problém</a:t>
            </a:r>
            <a:endParaRPr lang="en-GB" u="sng" dirty="0">
              <a:solidFill>
                <a:schemeClr val="tx1"/>
              </a:solidFill>
            </a:endParaRPr>
          </a:p>
          <a:p>
            <a:pPr marL="285750" indent="-285750">
              <a:buFont typeface="Wingdings" panose="05000000000000000000" pitchFamily="2" charset="2"/>
              <a:buChar char="§"/>
            </a:pPr>
            <a:r>
              <a:rPr lang="cs-CZ" b="0" dirty="0">
                <a:solidFill>
                  <a:schemeClr val="tx1"/>
                </a:solidFill>
              </a:rPr>
              <a:t>Fragmentace činností přípravného a pomocného charakteru mezi části podniku nebo spojené </a:t>
            </a:r>
            <a:r>
              <a:rPr lang="cs-CZ" b="0" dirty="0" smtClean="0">
                <a:solidFill>
                  <a:schemeClr val="tx1"/>
                </a:solidFill>
              </a:rPr>
              <a:t>podniky v příp. písm. f):</a:t>
            </a:r>
          </a:p>
          <a:p>
            <a:r>
              <a:rPr lang="en-US" b="0" i="1" dirty="0">
                <a:solidFill>
                  <a:schemeClr val="tx1"/>
                </a:solidFill>
              </a:rPr>
              <a:t>f) the maintenance of a fixed place of business solely for any combination </a:t>
            </a:r>
            <a:r>
              <a:rPr lang="en-US" b="0" i="1" dirty="0" smtClean="0">
                <a:solidFill>
                  <a:schemeClr val="tx1"/>
                </a:solidFill>
              </a:rPr>
              <a:t>of</a:t>
            </a:r>
            <a:r>
              <a:rPr lang="cs-CZ" b="0" i="1" dirty="0" smtClean="0">
                <a:solidFill>
                  <a:schemeClr val="tx1"/>
                </a:solidFill>
              </a:rPr>
              <a:t> </a:t>
            </a:r>
            <a:r>
              <a:rPr lang="en-US" b="0" i="1" dirty="0" smtClean="0">
                <a:solidFill>
                  <a:schemeClr val="tx1"/>
                </a:solidFill>
              </a:rPr>
              <a:t>activities </a:t>
            </a:r>
            <a:r>
              <a:rPr lang="en-US" b="0" i="1" dirty="0">
                <a:solidFill>
                  <a:schemeClr val="tx1"/>
                </a:solidFill>
              </a:rPr>
              <a:t>mentioned in subparagraphs a) to e), provided that the overall </a:t>
            </a:r>
            <a:r>
              <a:rPr lang="en-US" b="0" i="1" dirty="0" smtClean="0">
                <a:solidFill>
                  <a:schemeClr val="tx1"/>
                </a:solidFill>
              </a:rPr>
              <a:t>a</a:t>
            </a:r>
            <a:r>
              <a:rPr lang="cs-CZ" b="0" i="1" dirty="0" smtClean="0">
                <a:solidFill>
                  <a:schemeClr val="tx1"/>
                </a:solidFill>
              </a:rPr>
              <a:t>c</a:t>
            </a:r>
            <a:r>
              <a:rPr lang="en-US" b="0" i="1" dirty="0" err="1" smtClean="0">
                <a:solidFill>
                  <a:schemeClr val="tx1"/>
                </a:solidFill>
              </a:rPr>
              <a:t>tivity</a:t>
            </a:r>
            <a:r>
              <a:rPr lang="cs-CZ" b="0" i="1" dirty="0" smtClean="0">
                <a:solidFill>
                  <a:schemeClr val="tx1"/>
                </a:solidFill>
              </a:rPr>
              <a:t> </a:t>
            </a:r>
            <a:r>
              <a:rPr lang="en-US" b="0" i="1" dirty="0" smtClean="0">
                <a:solidFill>
                  <a:schemeClr val="tx1"/>
                </a:solidFill>
              </a:rPr>
              <a:t>of </a:t>
            </a:r>
            <a:r>
              <a:rPr lang="en-US" b="0" i="1" dirty="0">
                <a:solidFill>
                  <a:schemeClr val="tx1"/>
                </a:solidFill>
              </a:rPr>
              <a:t>the fixed place of business resulting from this combination is of a </a:t>
            </a:r>
            <a:r>
              <a:rPr lang="en-US" b="0" i="1" dirty="0" err="1" smtClean="0">
                <a:solidFill>
                  <a:schemeClr val="tx1"/>
                </a:solidFill>
              </a:rPr>
              <a:t>prepar</a:t>
            </a:r>
            <a:r>
              <a:rPr lang="cs-CZ" b="0" i="1" dirty="0" smtClean="0">
                <a:solidFill>
                  <a:schemeClr val="tx1"/>
                </a:solidFill>
              </a:rPr>
              <a:t>a</a:t>
            </a:r>
            <a:r>
              <a:rPr lang="en-US" b="0" i="1" dirty="0" smtClean="0">
                <a:solidFill>
                  <a:schemeClr val="tx1"/>
                </a:solidFill>
              </a:rPr>
              <a:t>tory</a:t>
            </a:r>
            <a:r>
              <a:rPr lang="cs-CZ" b="0" i="1" dirty="0" smtClean="0">
                <a:solidFill>
                  <a:schemeClr val="tx1"/>
                </a:solidFill>
              </a:rPr>
              <a:t> </a:t>
            </a:r>
            <a:r>
              <a:rPr lang="en-US" b="0" i="1" dirty="0" smtClean="0">
                <a:solidFill>
                  <a:schemeClr val="tx1"/>
                </a:solidFill>
              </a:rPr>
              <a:t>or </a:t>
            </a:r>
            <a:r>
              <a:rPr lang="en-US" b="0" i="1" dirty="0">
                <a:solidFill>
                  <a:schemeClr val="tx1"/>
                </a:solidFill>
              </a:rPr>
              <a:t>auxiliary </a:t>
            </a:r>
            <a:r>
              <a:rPr lang="en-US" b="0" i="1" dirty="0" smtClean="0">
                <a:solidFill>
                  <a:schemeClr val="tx1"/>
                </a:solidFill>
              </a:rPr>
              <a:t>character</a:t>
            </a:r>
            <a:r>
              <a:rPr lang="cs-CZ" b="0" dirty="0" smtClean="0">
                <a:solidFill>
                  <a:schemeClr val="tx1"/>
                </a:solidFill>
              </a:rPr>
              <a:t>.</a:t>
            </a:r>
          </a:p>
          <a:p>
            <a:pPr marL="285750" indent="-285750">
              <a:buFont typeface="Wingdings" panose="05000000000000000000" pitchFamily="2" charset="2"/>
              <a:buChar char="§"/>
            </a:pPr>
            <a:r>
              <a:rPr lang="cs-CZ" b="0" dirty="0" smtClean="0">
                <a:solidFill>
                  <a:schemeClr val="tx1"/>
                </a:solidFill>
              </a:rPr>
              <a:t>Jestliže činnosti podniku jsou uměle rozděleny mezi několik míst, ale přitom se vzájemně organizačně a funkčně doplňují tak, že vytvářejí soudržný podnikatelský celek, nelze se domáhat toho, že se u jednotlivých činností jedná o pomocný a přípravný charakter</a:t>
            </a:r>
          </a:p>
          <a:p>
            <a:r>
              <a:rPr lang="cs-CZ" u="sng" dirty="0" smtClean="0">
                <a:solidFill>
                  <a:schemeClr val="tx1"/>
                </a:solidFill>
              </a:rPr>
              <a:t>Hlavní </a:t>
            </a:r>
            <a:r>
              <a:rPr lang="cs-CZ" u="sng" dirty="0">
                <a:solidFill>
                  <a:schemeClr val="tx1"/>
                </a:solidFill>
              </a:rPr>
              <a:t>cíl změny odst. </a:t>
            </a:r>
            <a:r>
              <a:rPr lang="cs-CZ" u="sng" dirty="0" smtClean="0">
                <a:solidFill>
                  <a:schemeClr val="tx1"/>
                </a:solidFill>
              </a:rPr>
              <a:t>4</a:t>
            </a:r>
            <a:endParaRPr lang="en-GB" u="sng" dirty="0">
              <a:solidFill>
                <a:schemeClr val="tx1"/>
              </a:solidFill>
            </a:endParaRPr>
          </a:p>
          <a:p>
            <a:pPr marL="285750" indent="-285750">
              <a:buFont typeface="Wingdings" panose="05000000000000000000" pitchFamily="2" charset="2"/>
              <a:buChar char="§"/>
            </a:pPr>
            <a:r>
              <a:rPr lang="cs-CZ" b="0" dirty="0" smtClean="0">
                <a:solidFill>
                  <a:schemeClr val="tx1"/>
                </a:solidFill>
              </a:rPr>
              <a:t>Zaměřit se na fragmentaci nejenom daným podnikem, ale i rozdělení činností mezi spojené podniky ve skupině: budou se brát v úvahu činnosti na různých místech jednoho podniku, ale i činnosti prováděné spojenými podniky na různých místech či na jednom společném místě</a:t>
            </a:r>
          </a:p>
          <a:p>
            <a:pPr marL="285750" indent="-285750">
              <a:buFont typeface="Wingdings" panose="05000000000000000000" pitchFamily="2" charset="2"/>
              <a:buChar char="§"/>
            </a:pPr>
            <a:r>
              <a:rPr lang="cs-CZ" b="0" dirty="0" smtClean="0">
                <a:solidFill>
                  <a:schemeClr val="tx1"/>
                </a:solidFill>
              </a:rPr>
              <a:t>Doplnění pododstavce 4.1 k odstavci 4 – tzv. </a:t>
            </a:r>
            <a:r>
              <a:rPr lang="cs-CZ" b="0" dirty="0" err="1" smtClean="0">
                <a:solidFill>
                  <a:schemeClr val="tx1"/>
                </a:solidFill>
              </a:rPr>
              <a:t>antifragmentační</a:t>
            </a:r>
            <a:r>
              <a:rPr lang="cs-CZ" b="0" dirty="0" smtClean="0">
                <a:solidFill>
                  <a:schemeClr val="tx1"/>
                </a:solidFill>
              </a:rPr>
              <a:t> pravidlo</a:t>
            </a:r>
          </a:p>
          <a:p>
            <a:pPr marL="285750" indent="-285750">
              <a:buFont typeface="Wingdings" panose="05000000000000000000" pitchFamily="2" charset="2"/>
              <a:buChar char="§"/>
            </a:pPr>
            <a:r>
              <a:rPr lang="cs-CZ" b="0" dirty="0" smtClean="0">
                <a:solidFill>
                  <a:schemeClr val="tx1"/>
                </a:solidFill>
              </a:rPr>
              <a:t>Dvě varianty I a J</a:t>
            </a:r>
            <a:endParaRPr lang="cs-CZ" dirty="0">
              <a:solidFill>
                <a:schemeClr val="tx1"/>
              </a:solidFill>
            </a:endParaRPr>
          </a:p>
        </p:txBody>
      </p:sp>
    </p:spTree>
    <p:extLst>
      <p:ext uri="{BB962C8B-B14F-4D97-AF65-F5344CB8AC3E}">
        <p14:creationId xmlns:p14="http://schemas.microsoft.com/office/powerpoint/2010/main" val="2310611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2.3 </a:t>
            </a:r>
            <a:r>
              <a:rPr lang="cs-CZ" dirty="0"/>
              <a:t>Výjimky ze stálé provozovny – změna odst. 4 čl. 5</a:t>
            </a:r>
            <a:endParaRPr lang="en-GB" dirty="0"/>
          </a:p>
        </p:txBody>
      </p:sp>
      <p:sp>
        <p:nvSpPr>
          <p:cNvPr id="5" name="Text Placeholder 4"/>
          <p:cNvSpPr>
            <a:spLocks noGrp="1"/>
          </p:cNvSpPr>
          <p:nvPr>
            <p:ph type="body" sz="quarter" idx="10"/>
          </p:nvPr>
        </p:nvSpPr>
        <p:spPr>
          <a:xfrm>
            <a:off x="292528" y="1124745"/>
            <a:ext cx="8712968" cy="4968552"/>
          </a:xfrm>
        </p:spPr>
        <p:txBody>
          <a:bodyPr>
            <a:normAutofit/>
          </a:bodyPr>
          <a:lstStyle/>
          <a:p>
            <a:r>
              <a:rPr lang="cs-CZ" i="1" u="sng" dirty="0" smtClean="0"/>
              <a:t>I</a:t>
            </a:r>
          </a:p>
          <a:p>
            <a:r>
              <a:rPr lang="en-GB" b="0" dirty="0">
                <a:solidFill>
                  <a:schemeClr val="tx1"/>
                </a:solidFill>
              </a:rPr>
              <a:t>4. Notwithstanding the preceding provisions of this Article </a:t>
            </a:r>
            <a:r>
              <a:rPr lang="en-GB" u="sng" dirty="0">
                <a:solidFill>
                  <a:schemeClr val="tx1"/>
                </a:solidFill>
              </a:rPr>
              <a:t>and subject to paragraph 4.1</a:t>
            </a:r>
            <a:r>
              <a:rPr lang="en-GB" dirty="0">
                <a:solidFill>
                  <a:schemeClr val="tx1"/>
                </a:solidFill>
              </a:rPr>
              <a:t>, </a:t>
            </a:r>
            <a:r>
              <a:rPr lang="en-GB" b="0" dirty="0">
                <a:solidFill>
                  <a:schemeClr val="tx1"/>
                </a:solidFill>
              </a:rPr>
              <a:t>the term “permanent establishment” shall be deemed not to include: </a:t>
            </a:r>
            <a:r>
              <a:rPr lang="en-GB" dirty="0" smtClean="0">
                <a:solidFill>
                  <a:schemeClr val="tx1"/>
                </a:solidFill>
              </a:rPr>
              <a:t>..</a:t>
            </a:r>
            <a:endParaRPr lang="cs-CZ" dirty="0" smtClean="0">
              <a:solidFill>
                <a:schemeClr val="tx1"/>
              </a:solidFill>
            </a:endParaRPr>
          </a:p>
          <a:p>
            <a:r>
              <a:rPr lang="en-GB" u="sng" dirty="0">
                <a:solidFill>
                  <a:schemeClr val="tx1"/>
                </a:solidFill>
              </a:rPr>
              <a:t>4.1 Paragraph 4 shall not apply to a fixed place of business that is used or maintained by an enterprise if the same enterprise or an </a:t>
            </a:r>
            <a:r>
              <a:rPr lang="en-GB" u="sng">
                <a:solidFill>
                  <a:schemeClr val="tx1"/>
                </a:solidFill>
              </a:rPr>
              <a:t>associated </a:t>
            </a:r>
            <a:r>
              <a:rPr lang="en-GB" u="sng" smtClean="0">
                <a:solidFill>
                  <a:schemeClr val="tx1"/>
                </a:solidFill>
              </a:rPr>
              <a:t>enterprise </a:t>
            </a:r>
            <a:r>
              <a:rPr lang="en-GB" u="sng" dirty="0">
                <a:solidFill>
                  <a:schemeClr val="tx1"/>
                </a:solidFill>
              </a:rPr>
              <a:t>carries on business activities </a:t>
            </a:r>
            <a:r>
              <a:rPr lang="en-GB" u="sng" dirty="0">
                <a:solidFill>
                  <a:srgbClr val="FF0000"/>
                </a:solidFill>
              </a:rPr>
              <a:t>at the same place or at another place </a:t>
            </a:r>
            <a:r>
              <a:rPr lang="en-GB" u="sng" dirty="0">
                <a:solidFill>
                  <a:schemeClr val="tx1"/>
                </a:solidFill>
              </a:rPr>
              <a:t>in the same Contracting State and </a:t>
            </a:r>
            <a:endParaRPr lang="cs-CZ" dirty="0">
              <a:solidFill>
                <a:schemeClr val="tx1"/>
              </a:solidFill>
            </a:endParaRPr>
          </a:p>
          <a:p>
            <a:r>
              <a:rPr lang="en-GB" u="sng" dirty="0">
                <a:solidFill>
                  <a:schemeClr val="tx1"/>
                </a:solidFill>
              </a:rPr>
              <a:t>a) that place or other place constitutes a permanent establishment </a:t>
            </a:r>
            <a:r>
              <a:rPr lang="en-GB" u="sng" dirty="0">
                <a:solidFill>
                  <a:srgbClr val="FF0000"/>
                </a:solidFill>
              </a:rPr>
              <a:t>for the enterprise or the associated enterprise</a:t>
            </a:r>
            <a:r>
              <a:rPr lang="en-GB" u="sng" dirty="0">
                <a:solidFill>
                  <a:schemeClr val="tx1"/>
                </a:solidFill>
              </a:rPr>
              <a:t> under the provisions of this Article, and </a:t>
            </a:r>
            <a:endParaRPr lang="cs-CZ" dirty="0">
              <a:solidFill>
                <a:schemeClr val="tx1"/>
              </a:solidFill>
            </a:endParaRPr>
          </a:p>
          <a:p>
            <a:r>
              <a:rPr lang="en-GB" u="sng" dirty="0">
                <a:solidFill>
                  <a:schemeClr val="tx1"/>
                </a:solidFill>
              </a:rPr>
              <a:t>b) the business activities carried on by the two enterprises at the same place, or by the same enterprise or associated enterprises at the two places, constitute </a:t>
            </a:r>
            <a:r>
              <a:rPr lang="en-GB" u="sng" dirty="0">
                <a:solidFill>
                  <a:srgbClr val="FF0000"/>
                </a:solidFill>
              </a:rPr>
              <a:t>complementary functions that are part of a cohesive business operation.</a:t>
            </a:r>
            <a:endParaRPr lang="cs-CZ" dirty="0">
              <a:solidFill>
                <a:srgbClr val="FF0000"/>
              </a:solidFill>
            </a:endParaRPr>
          </a:p>
          <a:p>
            <a:endParaRPr lang="cs-CZ" i="1" u="sng" dirty="0">
              <a:solidFill>
                <a:schemeClr val="tx1"/>
              </a:solidFill>
            </a:endParaRPr>
          </a:p>
        </p:txBody>
      </p:sp>
    </p:spTree>
    <p:extLst>
      <p:ext uri="{BB962C8B-B14F-4D97-AF65-F5344CB8AC3E}">
        <p14:creationId xmlns:p14="http://schemas.microsoft.com/office/powerpoint/2010/main" val="245913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2.4 </a:t>
            </a:r>
            <a:r>
              <a:rPr lang="cs-CZ" dirty="0"/>
              <a:t>Výjimky ze stálé provozovny – změna odst. 4 čl. 5</a:t>
            </a:r>
            <a:endParaRPr lang="en-GB" dirty="0"/>
          </a:p>
        </p:txBody>
      </p:sp>
      <p:sp>
        <p:nvSpPr>
          <p:cNvPr id="5" name="Text Placeholder 4"/>
          <p:cNvSpPr>
            <a:spLocks noGrp="1"/>
          </p:cNvSpPr>
          <p:nvPr>
            <p:ph type="body" sz="quarter" idx="10"/>
          </p:nvPr>
        </p:nvSpPr>
        <p:spPr>
          <a:xfrm>
            <a:off x="292528" y="1124745"/>
            <a:ext cx="8712968" cy="4968552"/>
          </a:xfrm>
        </p:spPr>
        <p:txBody>
          <a:bodyPr>
            <a:normAutofit/>
          </a:bodyPr>
          <a:lstStyle/>
          <a:p>
            <a:r>
              <a:rPr lang="cs-CZ" i="1" u="sng" dirty="0" smtClean="0"/>
              <a:t>J</a:t>
            </a:r>
          </a:p>
          <a:p>
            <a:r>
              <a:rPr lang="en-GB" b="0" dirty="0" smtClean="0">
                <a:solidFill>
                  <a:schemeClr val="tx1"/>
                </a:solidFill>
              </a:rPr>
              <a:t>4</a:t>
            </a:r>
            <a:r>
              <a:rPr lang="en-GB" b="0" dirty="0">
                <a:solidFill>
                  <a:schemeClr val="tx1"/>
                </a:solidFill>
              </a:rPr>
              <a:t>. Notwithstanding the preceding provisions of this Article </a:t>
            </a:r>
            <a:r>
              <a:rPr lang="en-GB" u="sng" dirty="0">
                <a:solidFill>
                  <a:schemeClr val="tx1"/>
                </a:solidFill>
              </a:rPr>
              <a:t>and subject to paragraph 4.1</a:t>
            </a:r>
            <a:r>
              <a:rPr lang="en-GB" dirty="0">
                <a:solidFill>
                  <a:schemeClr val="tx1"/>
                </a:solidFill>
              </a:rPr>
              <a:t>, </a:t>
            </a:r>
            <a:r>
              <a:rPr lang="en-GB" b="0" dirty="0">
                <a:solidFill>
                  <a:schemeClr val="tx1"/>
                </a:solidFill>
              </a:rPr>
              <a:t>the term “permanent establishment” shall be deemed not to include: </a:t>
            </a:r>
            <a:r>
              <a:rPr lang="en-GB" dirty="0" smtClean="0">
                <a:solidFill>
                  <a:schemeClr val="tx1"/>
                </a:solidFill>
              </a:rPr>
              <a:t>..</a:t>
            </a:r>
            <a:r>
              <a:rPr lang="en-GB" u="sng" dirty="0"/>
              <a:t> </a:t>
            </a:r>
            <a:endParaRPr lang="cs-CZ" u="sng" dirty="0" smtClean="0"/>
          </a:p>
          <a:p>
            <a:r>
              <a:rPr lang="en-GB" u="sng" dirty="0" smtClean="0">
                <a:solidFill>
                  <a:schemeClr val="tx1"/>
                </a:solidFill>
              </a:rPr>
              <a:t>4.1 </a:t>
            </a:r>
            <a:r>
              <a:rPr lang="en-GB" u="sng" dirty="0">
                <a:solidFill>
                  <a:schemeClr val="tx1"/>
                </a:solidFill>
              </a:rPr>
              <a:t>Paragraph 4 shall not apply to a fixed place of business that is used or maintained by an enterprise </a:t>
            </a:r>
            <a:r>
              <a:rPr lang="en-GB" u="sng" dirty="0">
                <a:solidFill>
                  <a:srgbClr val="FF0000"/>
                </a:solidFill>
              </a:rPr>
              <a:t>if the same enterprise or an associated enterprise </a:t>
            </a:r>
            <a:r>
              <a:rPr lang="en-GB" u="sng" dirty="0">
                <a:solidFill>
                  <a:schemeClr val="tx1"/>
                </a:solidFill>
              </a:rPr>
              <a:t>carries on business activities at the same place or at another place in the same Contracting State and </a:t>
            </a:r>
            <a:endParaRPr lang="cs-CZ" dirty="0">
              <a:solidFill>
                <a:schemeClr val="tx1"/>
              </a:solidFill>
            </a:endParaRPr>
          </a:p>
          <a:p>
            <a:r>
              <a:rPr lang="en-GB" u="sng" dirty="0">
                <a:solidFill>
                  <a:schemeClr val="tx1"/>
                </a:solidFill>
              </a:rPr>
              <a:t>a) that place or other place constitutes a permanent establishment for the enterprise or the associated enterprise under the provisions of this Article, or </a:t>
            </a:r>
            <a:endParaRPr lang="cs-CZ" dirty="0">
              <a:solidFill>
                <a:schemeClr val="tx1"/>
              </a:solidFill>
            </a:endParaRPr>
          </a:p>
          <a:p>
            <a:r>
              <a:rPr lang="en-GB" u="sng" dirty="0">
                <a:solidFill>
                  <a:schemeClr val="tx1"/>
                </a:solidFill>
              </a:rPr>
              <a:t>b) the overall activity resulting from the combination of the activities carried on by the two enterprises at the same place, or by the same enterprise or associated enterprises at the two places, is not of a preparatory or auxiliary character, </a:t>
            </a:r>
            <a:endParaRPr lang="cs-CZ" dirty="0">
              <a:solidFill>
                <a:schemeClr val="tx1"/>
              </a:solidFill>
            </a:endParaRPr>
          </a:p>
          <a:p>
            <a:r>
              <a:rPr lang="en-GB" u="sng" dirty="0">
                <a:solidFill>
                  <a:schemeClr val="tx1"/>
                </a:solidFill>
              </a:rPr>
              <a:t>provided that the business activities carried on by the two enterprises at the same place, or by the same enterprise or associated enterprises at the two places, constitute complementary functions that are part of a cohesive business operation.</a:t>
            </a:r>
            <a:endParaRPr lang="cs-CZ" dirty="0">
              <a:solidFill>
                <a:schemeClr val="tx1"/>
              </a:solidFill>
            </a:endParaRPr>
          </a:p>
          <a:p>
            <a:endParaRPr lang="cs-CZ" dirty="0" smtClean="0">
              <a:solidFill>
                <a:schemeClr val="tx1"/>
              </a:solidFill>
            </a:endParaRPr>
          </a:p>
        </p:txBody>
      </p:sp>
    </p:spTree>
    <p:extLst>
      <p:ext uri="{BB962C8B-B14F-4D97-AF65-F5344CB8AC3E}">
        <p14:creationId xmlns:p14="http://schemas.microsoft.com/office/powerpoint/2010/main" val="26990179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3 Stálá provozovna na základě časového testu – umělé rozdělení kontraktu </a:t>
            </a:r>
            <a:r>
              <a:rPr lang="cs-CZ" dirty="0"/>
              <a:t>– změna odst. </a:t>
            </a:r>
            <a:r>
              <a:rPr lang="cs-CZ" dirty="0" smtClean="0"/>
              <a:t>3 </a:t>
            </a:r>
            <a:r>
              <a:rPr lang="cs-CZ" dirty="0"/>
              <a:t>čl. 5</a:t>
            </a:r>
            <a:endParaRPr lang="en-GB" dirty="0"/>
          </a:p>
        </p:txBody>
      </p:sp>
      <p:sp>
        <p:nvSpPr>
          <p:cNvPr id="5" name="Text Placeholder 4"/>
          <p:cNvSpPr>
            <a:spLocks noGrp="1"/>
          </p:cNvSpPr>
          <p:nvPr>
            <p:ph type="body" sz="quarter" idx="10"/>
          </p:nvPr>
        </p:nvSpPr>
        <p:spPr>
          <a:xfrm>
            <a:off x="292528" y="980907"/>
            <a:ext cx="8712968" cy="4968552"/>
          </a:xfrm>
        </p:spPr>
        <p:txBody>
          <a:bodyPr>
            <a:normAutofit/>
          </a:bodyPr>
          <a:lstStyle/>
          <a:p>
            <a:r>
              <a:rPr lang="cs-CZ" u="sng" dirty="0">
                <a:solidFill>
                  <a:schemeClr val="tx1"/>
                </a:solidFill>
              </a:rPr>
              <a:t>Co považuje OECD za problém</a:t>
            </a:r>
            <a:endParaRPr lang="en-GB" u="sng" dirty="0">
              <a:solidFill>
                <a:schemeClr val="tx1"/>
              </a:solidFill>
            </a:endParaRPr>
          </a:p>
          <a:p>
            <a:pPr marL="285750" indent="-285750">
              <a:buFont typeface="Wingdings" panose="05000000000000000000" pitchFamily="2" charset="2"/>
              <a:buChar char="§"/>
            </a:pPr>
            <a:r>
              <a:rPr lang="cs-CZ" b="0" dirty="0" smtClean="0">
                <a:solidFill>
                  <a:schemeClr val="tx1"/>
                </a:solidFill>
              </a:rPr>
              <a:t>U stálé provozovny vznikající na základě časového testu (stavební SP/</a:t>
            </a:r>
            <a:r>
              <a:rPr lang="cs-CZ" b="0" dirty="0" err="1" smtClean="0">
                <a:solidFill>
                  <a:schemeClr val="tx1"/>
                </a:solidFill>
              </a:rPr>
              <a:t>službová</a:t>
            </a:r>
            <a:r>
              <a:rPr lang="cs-CZ" b="0" dirty="0" smtClean="0">
                <a:solidFill>
                  <a:schemeClr val="tx1"/>
                </a:solidFill>
              </a:rPr>
              <a:t> SP) se obchází naplnění testu rozdělením jednoho kontraktu do více</a:t>
            </a:r>
          </a:p>
          <a:p>
            <a:pPr marL="285750" indent="-285750">
              <a:buFont typeface="Wingdings" panose="05000000000000000000" pitchFamily="2" charset="2"/>
              <a:buChar char="§"/>
            </a:pPr>
            <a:r>
              <a:rPr lang="cs-CZ" b="0" dirty="0" smtClean="0">
                <a:solidFill>
                  <a:schemeClr val="tx1"/>
                </a:solidFill>
              </a:rPr>
              <a:t>Tímto problémem se zabývá odst. 18 Komentáře, odst. 42.23 Komentáře k UN Modelu a odst. 42.45 Komentáře OECD modelu.</a:t>
            </a:r>
          </a:p>
          <a:p>
            <a:r>
              <a:rPr lang="cs-CZ" u="sng" dirty="0" smtClean="0">
                <a:solidFill>
                  <a:schemeClr val="tx1"/>
                </a:solidFill>
              </a:rPr>
              <a:t>Hlavní </a:t>
            </a:r>
            <a:r>
              <a:rPr lang="cs-CZ" u="sng" dirty="0">
                <a:solidFill>
                  <a:schemeClr val="tx1"/>
                </a:solidFill>
              </a:rPr>
              <a:t>cíl změny odst. 4</a:t>
            </a:r>
            <a:endParaRPr lang="en-GB" u="sng" dirty="0">
              <a:solidFill>
                <a:schemeClr val="tx1"/>
              </a:solidFill>
            </a:endParaRPr>
          </a:p>
          <a:p>
            <a:pPr marL="285750" indent="-285750">
              <a:buFont typeface="Wingdings" panose="05000000000000000000" pitchFamily="2" charset="2"/>
              <a:buChar char="§"/>
            </a:pPr>
            <a:r>
              <a:rPr lang="cs-CZ" b="0" dirty="0">
                <a:solidFill>
                  <a:schemeClr val="tx1"/>
                </a:solidFill>
              </a:rPr>
              <a:t>Zaměřit se na </a:t>
            </a:r>
            <a:r>
              <a:rPr lang="cs-CZ" b="0" dirty="0" smtClean="0">
                <a:solidFill>
                  <a:schemeClr val="tx1"/>
                </a:solidFill>
              </a:rPr>
              <a:t>obcházení prostřednictvím rozdělení kontraktů, zejména mezi další spojené podniky</a:t>
            </a:r>
          </a:p>
          <a:p>
            <a:pPr marL="285750" indent="-285750">
              <a:buFont typeface="Wingdings" panose="05000000000000000000" pitchFamily="2" charset="2"/>
              <a:buChar char="§"/>
            </a:pPr>
            <a:r>
              <a:rPr lang="cs-CZ" b="0" dirty="0" smtClean="0">
                <a:solidFill>
                  <a:schemeClr val="tx1"/>
                </a:solidFill>
              </a:rPr>
              <a:t>K: Doplnění vysvětlení do odst. 3 – že pro účely počítání 12 měsíců se bude brát v úvahu i čas strávený jiným spojeným podnikem (</a:t>
            </a:r>
            <a:r>
              <a:rPr lang="cs-CZ" b="0" dirty="0" err="1" smtClean="0">
                <a:solidFill>
                  <a:schemeClr val="tx1"/>
                </a:solidFill>
              </a:rPr>
              <a:t>general</a:t>
            </a:r>
            <a:r>
              <a:rPr lang="cs-CZ" b="0" dirty="0" smtClean="0">
                <a:solidFill>
                  <a:schemeClr val="tx1"/>
                </a:solidFill>
              </a:rPr>
              <a:t> </a:t>
            </a:r>
            <a:r>
              <a:rPr lang="cs-CZ" b="0" dirty="0" err="1" smtClean="0">
                <a:solidFill>
                  <a:schemeClr val="tx1"/>
                </a:solidFill>
              </a:rPr>
              <a:t>antiabuse</a:t>
            </a:r>
            <a:r>
              <a:rPr lang="cs-CZ" b="0" dirty="0" smtClean="0">
                <a:solidFill>
                  <a:schemeClr val="tx1"/>
                </a:solidFill>
              </a:rPr>
              <a:t> rule)</a:t>
            </a:r>
          </a:p>
          <a:p>
            <a:pPr marL="285750" indent="-285750">
              <a:buFont typeface="Wingdings" panose="05000000000000000000" pitchFamily="2" charset="2"/>
              <a:buChar char="§"/>
            </a:pPr>
            <a:r>
              <a:rPr lang="cs-CZ" b="0" dirty="0" smtClean="0">
                <a:solidFill>
                  <a:schemeClr val="tx1"/>
                </a:solidFill>
              </a:rPr>
              <a:t>Alternativa L: nebude řešeno změnou textu Modelu, nýbrž doplněním příkladů do Komentáře</a:t>
            </a:r>
          </a:p>
        </p:txBody>
      </p:sp>
    </p:spTree>
    <p:extLst>
      <p:ext uri="{BB962C8B-B14F-4D97-AF65-F5344CB8AC3E}">
        <p14:creationId xmlns:p14="http://schemas.microsoft.com/office/powerpoint/2010/main" val="3041720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3 Stálá provozovna na základě časového testu – umělé rozdělení kontraktu </a:t>
            </a:r>
            <a:r>
              <a:rPr lang="cs-CZ" dirty="0"/>
              <a:t>– změna odst. </a:t>
            </a:r>
            <a:r>
              <a:rPr lang="cs-CZ" dirty="0" smtClean="0"/>
              <a:t>3 </a:t>
            </a:r>
            <a:r>
              <a:rPr lang="cs-CZ" dirty="0"/>
              <a:t>čl. 5</a:t>
            </a:r>
            <a:endParaRPr lang="en-GB" dirty="0"/>
          </a:p>
        </p:txBody>
      </p:sp>
      <p:sp>
        <p:nvSpPr>
          <p:cNvPr id="5" name="Text Placeholder 4"/>
          <p:cNvSpPr>
            <a:spLocks noGrp="1"/>
          </p:cNvSpPr>
          <p:nvPr>
            <p:ph type="body" sz="quarter" idx="10"/>
          </p:nvPr>
        </p:nvSpPr>
        <p:spPr>
          <a:xfrm>
            <a:off x="292528" y="980907"/>
            <a:ext cx="8712968" cy="4968552"/>
          </a:xfrm>
        </p:spPr>
        <p:txBody>
          <a:bodyPr>
            <a:normAutofit/>
          </a:bodyPr>
          <a:lstStyle/>
          <a:p>
            <a:r>
              <a:rPr lang="cs-CZ" i="1" u="sng" dirty="0"/>
              <a:t>K</a:t>
            </a:r>
            <a:endParaRPr lang="cs-CZ" i="1" u="sng" dirty="0" smtClean="0"/>
          </a:p>
          <a:p>
            <a:r>
              <a:rPr lang="en-GB" u="sng" dirty="0">
                <a:solidFill>
                  <a:schemeClr val="tx1"/>
                </a:solidFill>
              </a:rPr>
              <a:t>For the sole purpose of determining whether the twelve month period referred to in paragraph </a:t>
            </a:r>
            <a:r>
              <a:rPr lang="en-GB" u="sng" dirty="0" smtClean="0">
                <a:solidFill>
                  <a:schemeClr val="tx1"/>
                </a:solidFill>
              </a:rPr>
              <a:t>3</a:t>
            </a:r>
            <a:endParaRPr lang="cs-CZ" dirty="0">
              <a:solidFill>
                <a:schemeClr val="tx1"/>
              </a:solidFill>
            </a:endParaRPr>
          </a:p>
          <a:p>
            <a:r>
              <a:rPr lang="en-GB" u="sng" dirty="0">
                <a:solidFill>
                  <a:schemeClr val="tx1"/>
                </a:solidFill>
              </a:rPr>
              <a:t>has been exceeded,</a:t>
            </a:r>
            <a:endParaRPr lang="cs-CZ" dirty="0">
              <a:solidFill>
                <a:schemeClr val="tx1"/>
              </a:solidFill>
            </a:endParaRPr>
          </a:p>
          <a:p>
            <a:r>
              <a:rPr lang="en-GB" u="sng" dirty="0">
                <a:solidFill>
                  <a:schemeClr val="tx1"/>
                </a:solidFill>
              </a:rPr>
              <a:t>a) where an enterprise of a Contracting State carries on activities in the other Contracting State at a place that constitutes a building site or construction or installation project and these activities are carried on during periods of time that do not last more than twelve months, and</a:t>
            </a:r>
            <a:endParaRPr lang="cs-CZ" dirty="0">
              <a:solidFill>
                <a:schemeClr val="tx1"/>
              </a:solidFill>
            </a:endParaRPr>
          </a:p>
          <a:p>
            <a:r>
              <a:rPr lang="en-GB" u="sng" dirty="0">
                <a:solidFill>
                  <a:schemeClr val="tx1"/>
                </a:solidFill>
              </a:rPr>
              <a:t>b) activities are carried on at the same building site or construction or installation project during different periods of time by one or more enterprises associated with the first- mentioned enterprise,</a:t>
            </a:r>
            <a:endParaRPr lang="cs-CZ" dirty="0">
              <a:solidFill>
                <a:schemeClr val="tx1"/>
              </a:solidFill>
            </a:endParaRPr>
          </a:p>
          <a:p>
            <a:r>
              <a:rPr lang="en-GB" u="sng" dirty="0">
                <a:solidFill>
                  <a:schemeClr val="tx1"/>
                </a:solidFill>
              </a:rPr>
              <a:t>these different periods of time shall be added to the period of time during which the first- mentioned enterprise has carried on activities at that building site or construction or installation </a:t>
            </a:r>
            <a:r>
              <a:rPr lang="en-GB" u="sng" dirty="0" smtClean="0">
                <a:solidFill>
                  <a:schemeClr val="tx1"/>
                </a:solidFill>
              </a:rPr>
              <a:t>project</a:t>
            </a:r>
            <a:endParaRPr lang="cs-CZ" u="sng" dirty="0" smtClean="0">
              <a:solidFill>
                <a:schemeClr val="tx1"/>
              </a:solidFill>
            </a:endParaRPr>
          </a:p>
          <a:p>
            <a:pPr marL="285750" indent="-285750">
              <a:buFont typeface="Wingdings" panose="05000000000000000000" pitchFamily="2" charset="2"/>
              <a:buChar char="§"/>
            </a:pPr>
            <a:r>
              <a:rPr lang="cs-CZ" b="0" dirty="0" smtClean="0">
                <a:solidFill>
                  <a:schemeClr val="tx1"/>
                </a:solidFill>
              </a:rPr>
              <a:t>Obdobné pravidlo pro </a:t>
            </a:r>
            <a:r>
              <a:rPr lang="cs-CZ" b="0" dirty="0" err="1" smtClean="0">
                <a:solidFill>
                  <a:schemeClr val="tx1"/>
                </a:solidFill>
              </a:rPr>
              <a:t>službové</a:t>
            </a:r>
            <a:r>
              <a:rPr lang="cs-CZ" b="0" dirty="0" smtClean="0">
                <a:solidFill>
                  <a:schemeClr val="tx1"/>
                </a:solidFill>
              </a:rPr>
              <a:t> stálé provozovny</a:t>
            </a:r>
          </a:p>
          <a:p>
            <a:endParaRPr lang="cs-CZ" i="1" u="sng" dirty="0"/>
          </a:p>
          <a:p>
            <a:endParaRPr lang="cs-CZ" b="0" dirty="0" smtClean="0">
              <a:solidFill>
                <a:schemeClr val="tx1"/>
              </a:solidFill>
            </a:endParaRPr>
          </a:p>
        </p:txBody>
      </p:sp>
    </p:spTree>
    <p:extLst>
      <p:ext uri="{BB962C8B-B14F-4D97-AF65-F5344CB8AC3E}">
        <p14:creationId xmlns:p14="http://schemas.microsoft.com/office/powerpoint/2010/main" val="13809461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3 Stálá provozovna na základě časového testu – umělé rozdělení kontraktu </a:t>
            </a:r>
            <a:r>
              <a:rPr lang="cs-CZ" dirty="0"/>
              <a:t>– změna odst. </a:t>
            </a:r>
            <a:r>
              <a:rPr lang="cs-CZ" dirty="0" smtClean="0"/>
              <a:t>3 </a:t>
            </a:r>
            <a:r>
              <a:rPr lang="cs-CZ" dirty="0"/>
              <a:t>čl. 5</a:t>
            </a:r>
            <a:endParaRPr lang="en-GB" dirty="0"/>
          </a:p>
        </p:txBody>
      </p:sp>
      <p:sp>
        <p:nvSpPr>
          <p:cNvPr id="5" name="Text Placeholder 4"/>
          <p:cNvSpPr>
            <a:spLocks noGrp="1"/>
          </p:cNvSpPr>
          <p:nvPr>
            <p:ph type="body" sz="quarter" idx="10"/>
          </p:nvPr>
        </p:nvSpPr>
        <p:spPr>
          <a:xfrm>
            <a:off x="292528" y="980907"/>
            <a:ext cx="8712968" cy="4968552"/>
          </a:xfrm>
        </p:spPr>
        <p:txBody>
          <a:bodyPr>
            <a:normAutofit/>
          </a:bodyPr>
          <a:lstStyle/>
          <a:p>
            <a:r>
              <a:rPr lang="cs-CZ" i="1" u="sng" dirty="0" smtClean="0"/>
              <a:t>L</a:t>
            </a:r>
          </a:p>
          <a:p>
            <a:pPr marL="285750" indent="-285750">
              <a:buFont typeface="Wingdings" panose="05000000000000000000" pitchFamily="2" charset="2"/>
              <a:buChar char="§"/>
            </a:pPr>
            <a:r>
              <a:rPr lang="cs-CZ" b="0" dirty="0" smtClean="0">
                <a:solidFill>
                  <a:schemeClr val="tx1"/>
                </a:solidFill>
              </a:rPr>
              <a:t>Žádná změna textu; pouze doplnění příkladů do komentáře v duchu „</a:t>
            </a:r>
            <a:r>
              <a:rPr lang="cs-CZ" b="0" dirty="0" err="1" smtClean="0">
                <a:solidFill>
                  <a:schemeClr val="tx1"/>
                </a:solidFill>
              </a:rPr>
              <a:t>principal</a:t>
            </a:r>
            <a:r>
              <a:rPr lang="cs-CZ" b="0" dirty="0" smtClean="0">
                <a:solidFill>
                  <a:schemeClr val="tx1"/>
                </a:solidFill>
              </a:rPr>
              <a:t> </a:t>
            </a:r>
            <a:r>
              <a:rPr lang="cs-CZ" b="0" dirty="0" err="1" smtClean="0">
                <a:solidFill>
                  <a:schemeClr val="tx1"/>
                </a:solidFill>
              </a:rPr>
              <a:t>purpose</a:t>
            </a:r>
            <a:r>
              <a:rPr lang="cs-CZ" b="0" dirty="0" smtClean="0">
                <a:solidFill>
                  <a:schemeClr val="tx1"/>
                </a:solidFill>
              </a:rPr>
              <a:t> test“</a:t>
            </a:r>
          </a:p>
          <a:p>
            <a:endParaRPr lang="cs-CZ" i="1" u="sng" dirty="0"/>
          </a:p>
          <a:p>
            <a:r>
              <a:rPr lang="en-US" b="0" i="1" dirty="0">
                <a:solidFill>
                  <a:schemeClr val="tx1"/>
                </a:solidFill>
              </a:rPr>
              <a:t>Notwithstanding the other provisions of this Convention, a benefit under this Convention shall not be granted in respect of an item of income or capital if it is reasonable to conclude, having regard to all relevant facts and circumstances, that </a:t>
            </a:r>
            <a:r>
              <a:rPr lang="en-US" b="0" i="1" dirty="0">
                <a:solidFill>
                  <a:srgbClr val="FF0000"/>
                </a:solidFill>
              </a:rPr>
              <a:t>obtaining that benefit was one of the principal purposes of any arrangement or transaction that resulted directly or indirectly in that benefit</a:t>
            </a:r>
            <a:r>
              <a:rPr lang="en-US" b="0" i="1" dirty="0">
                <a:solidFill>
                  <a:schemeClr val="tx1"/>
                </a:solidFill>
              </a:rPr>
              <a:t>, unless it is established that granting that benefit in these circumstances would be in accordance with the object and purpose of the relevant provisions of this Convention</a:t>
            </a:r>
            <a:r>
              <a:rPr lang="en-US" b="0" i="1" dirty="0" smtClean="0">
                <a:solidFill>
                  <a:schemeClr val="tx1"/>
                </a:solidFill>
              </a:rPr>
              <a:t>.</a:t>
            </a:r>
            <a:endParaRPr lang="cs-CZ" b="0" i="1" dirty="0" smtClean="0">
              <a:solidFill>
                <a:schemeClr val="tx1"/>
              </a:solidFill>
            </a:endParaRPr>
          </a:p>
        </p:txBody>
      </p:sp>
    </p:spTree>
    <p:extLst>
      <p:ext uri="{BB962C8B-B14F-4D97-AF65-F5344CB8AC3E}">
        <p14:creationId xmlns:p14="http://schemas.microsoft.com/office/powerpoint/2010/main" val="2952435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a:t>4</a:t>
            </a:r>
            <a:r>
              <a:rPr lang="cs-CZ" dirty="0" smtClean="0"/>
              <a:t> Stálá provozovna v případech pojišťovacích agentů  - změna odst</a:t>
            </a:r>
            <a:r>
              <a:rPr lang="cs-CZ" dirty="0"/>
              <a:t>. </a:t>
            </a:r>
            <a:r>
              <a:rPr lang="cs-CZ" dirty="0" smtClean="0"/>
              <a:t>5 </a:t>
            </a:r>
            <a:r>
              <a:rPr lang="cs-CZ" dirty="0"/>
              <a:t>čl. 5</a:t>
            </a:r>
            <a:endParaRPr lang="en-GB" dirty="0"/>
          </a:p>
        </p:txBody>
      </p:sp>
      <p:sp>
        <p:nvSpPr>
          <p:cNvPr id="5" name="Text Placeholder 4"/>
          <p:cNvSpPr>
            <a:spLocks noGrp="1"/>
          </p:cNvSpPr>
          <p:nvPr>
            <p:ph type="body" sz="quarter" idx="10"/>
          </p:nvPr>
        </p:nvSpPr>
        <p:spPr>
          <a:xfrm>
            <a:off x="292528" y="980907"/>
            <a:ext cx="8712968" cy="4968552"/>
          </a:xfrm>
        </p:spPr>
        <p:txBody>
          <a:bodyPr>
            <a:normAutofit/>
          </a:bodyPr>
          <a:lstStyle/>
          <a:p>
            <a:r>
              <a:rPr lang="cs-CZ" u="sng" dirty="0">
                <a:solidFill>
                  <a:schemeClr val="tx1"/>
                </a:solidFill>
              </a:rPr>
              <a:t>Co považuje OECD za problém</a:t>
            </a:r>
            <a:endParaRPr lang="en-GB" u="sng" dirty="0">
              <a:solidFill>
                <a:schemeClr val="tx1"/>
              </a:solidFill>
            </a:endParaRPr>
          </a:p>
          <a:p>
            <a:pPr marL="285750" indent="-285750">
              <a:buFont typeface="Wingdings" panose="05000000000000000000" pitchFamily="2" charset="2"/>
              <a:buChar char="§"/>
            </a:pPr>
            <a:r>
              <a:rPr lang="cs-CZ" b="0" dirty="0" smtClean="0">
                <a:solidFill>
                  <a:schemeClr val="tx1"/>
                </a:solidFill>
              </a:rPr>
              <a:t>Pojišťovny mohou mít rozsáhlý business ve druhém státě, aniž by jim vznikla stálá provozovna, protože uzavírají kontrakty prostřednictvím pojišťovacích zprostředkovatelů</a:t>
            </a:r>
          </a:p>
          <a:p>
            <a:pPr marL="285750" indent="-285750">
              <a:buFont typeface="Wingdings" panose="05000000000000000000" pitchFamily="2" charset="2"/>
              <a:buChar char="§"/>
            </a:pPr>
            <a:r>
              <a:rPr lang="cs-CZ" b="0" dirty="0" smtClean="0">
                <a:solidFill>
                  <a:schemeClr val="tx1"/>
                </a:solidFill>
              </a:rPr>
              <a:t>Tuto </a:t>
            </a:r>
            <a:r>
              <a:rPr lang="cs-CZ" b="0" dirty="0">
                <a:solidFill>
                  <a:schemeClr val="tx1"/>
                </a:solidFill>
              </a:rPr>
              <a:t>skutečnost již dnes reflektuje </a:t>
            </a:r>
            <a:r>
              <a:rPr lang="cs-CZ" b="0" dirty="0" smtClean="0">
                <a:solidFill>
                  <a:schemeClr val="tx1"/>
                </a:solidFill>
              </a:rPr>
              <a:t>odst</a:t>
            </a:r>
            <a:r>
              <a:rPr lang="cs-CZ" b="0" dirty="0">
                <a:solidFill>
                  <a:schemeClr val="tx1"/>
                </a:solidFill>
              </a:rPr>
              <a:t>.  39 Komentáře</a:t>
            </a:r>
          </a:p>
          <a:p>
            <a:pPr marL="285750" indent="-285750">
              <a:buFont typeface="Wingdings" panose="05000000000000000000" pitchFamily="2" charset="2"/>
              <a:buChar char="§"/>
            </a:pPr>
            <a:r>
              <a:rPr lang="cs-CZ" b="0" dirty="0" smtClean="0">
                <a:solidFill>
                  <a:schemeClr val="tx1"/>
                </a:solidFill>
              </a:rPr>
              <a:t>Některé státy již dnes přebírají ustanovení z UN Modelu :</a:t>
            </a:r>
          </a:p>
          <a:p>
            <a:r>
              <a:rPr lang="en-US" b="0" i="1" dirty="0">
                <a:solidFill>
                  <a:schemeClr val="tx1"/>
                </a:solidFill>
              </a:rPr>
              <a:t>6. Notwithstanding the preceding provisions of this Article, an insurance enterprise of a Contracting State shall, except in regard to re-insurance, be deemed to have a permanent establishment in the other Contracting State </a:t>
            </a:r>
            <a:r>
              <a:rPr lang="en-US" i="1" dirty="0">
                <a:solidFill>
                  <a:schemeClr val="tx1"/>
                </a:solidFill>
              </a:rPr>
              <a:t>if it collects premiums in the territory </a:t>
            </a:r>
            <a:r>
              <a:rPr lang="en-US" b="0" i="1" dirty="0">
                <a:solidFill>
                  <a:schemeClr val="tx1"/>
                </a:solidFill>
              </a:rPr>
              <a:t>of that other State or </a:t>
            </a:r>
            <a:r>
              <a:rPr lang="en-US" i="1" dirty="0">
                <a:solidFill>
                  <a:schemeClr val="tx1"/>
                </a:solidFill>
              </a:rPr>
              <a:t>insures risks situated therein</a:t>
            </a:r>
            <a:r>
              <a:rPr lang="en-US" b="0" i="1" dirty="0">
                <a:solidFill>
                  <a:schemeClr val="tx1"/>
                </a:solidFill>
              </a:rPr>
              <a:t> through a person other than an agent of an independent status to whom paragraph 7 applies. </a:t>
            </a:r>
            <a:endParaRPr lang="cs-CZ" b="0" dirty="0">
              <a:solidFill>
                <a:schemeClr val="tx1"/>
              </a:solidFill>
            </a:endParaRPr>
          </a:p>
          <a:p>
            <a:r>
              <a:rPr lang="cs-CZ" u="sng" dirty="0">
                <a:solidFill>
                  <a:schemeClr val="tx1"/>
                </a:solidFill>
              </a:rPr>
              <a:t>Hlavní cíl změny odst. 4</a:t>
            </a:r>
            <a:endParaRPr lang="en-GB" u="sng" dirty="0">
              <a:solidFill>
                <a:schemeClr val="tx1"/>
              </a:solidFill>
            </a:endParaRPr>
          </a:p>
          <a:p>
            <a:pPr marL="285750" indent="-285750">
              <a:buFont typeface="Wingdings" panose="05000000000000000000" pitchFamily="2" charset="2"/>
              <a:buChar char="§"/>
            </a:pPr>
            <a:r>
              <a:rPr lang="cs-CZ" b="0" dirty="0" smtClean="0">
                <a:solidFill>
                  <a:schemeClr val="tx1"/>
                </a:solidFill>
              </a:rPr>
              <a:t>Za určitých podmínek bude činnost pojišťovacích agentů vést ke vzniku stálé provozovny – alternativa M – doplnění textu do čl. 5</a:t>
            </a:r>
          </a:p>
          <a:p>
            <a:pPr marL="285750" indent="-285750">
              <a:buFont typeface="Wingdings" panose="05000000000000000000" pitchFamily="2" charset="2"/>
              <a:buChar char="§"/>
            </a:pPr>
            <a:r>
              <a:rPr lang="cs-CZ" b="0" dirty="0" smtClean="0">
                <a:solidFill>
                  <a:schemeClr val="tx1"/>
                </a:solidFill>
              </a:rPr>
              <a:t>Alternativa N: nebude doplněn žádný text; postačí změněný odst. 5 a 6 dle obecných alternativ A-D</a:t>
            </a:r>
          </a:p>
        </p:txBody>
      </p:sp>
    </p:spTree>
    <p:extLst>
      <p:ext uri="{BB962C8B-B14F-4D97-AF65-F5344CB8AC3E}">
        <p14:creationId xmlns:p14="http://schemas.microsoft.com/office/powerpoint/2010/main" val="4176535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a:t>4</a:t>
            </a:r>
            <a:r>
              <a:rPr lang="cs-CZ" dirty="0" smtClean="0"/>
              <a:t> Stálá provozovna v případech pojišťovacích agentů  - změna odst</a:t>
            </a:r>
            <a:r>
              <a:rPr lang="cs-CZ" dirty="0"/>
              <a:t>. </a:t>
            </a:r>
            <a:r>
              <a:rPr lang="cs-CZ" dirty="0" smtClean="0"/>
              <a:t>5 </a:t>
            </a:r>
            <a:r>
              <a:rPr lang="cs-CZ" dirty="0"/>
              <a:t>čl. 5</a:t>
            </a:r>
            <a:endParaRPr lang="en-GB" dirty="0"/>
          </a:p>
        </p:txBody>
      </p:sp>
      <p:sp>
        <p:nvSpPr>
          <p:cNvPr id="5" name="Text Placeholder 4"/>
          <p:cNvSpPr>
            <a:spLocks noGrp="1"/>
          </p:cNvSpPr>
          <p:nvPr>
            <p:ph type="body" sz="quarter" idx="10"/>
          </p:nvPr>
        </p:nvSpPr>
        <p:spPr>
          <a:xfrm>
            <a:off x="292528" y="980907"/>
            <a:ext cx="8712968" cy="4968552"/>
          </a:xfrm>
        </p:spPr>
        <p:txBody>
          <a:bodyPr>
            <a:normAutofit/>
          </a:bodyPr>
          <a:lstStyle/>
          <a:p>
            <a:r>
              <a:rPr lang="cs-CZ" i="1" u="sng" dirty="0" smtClean="0"/>
              <a:t>M</a:t>
            </a:r>
          </a:p>
          <a:p>
            <a:r>
              <a:rPr lang="cs-CZ" u="sng" dirty="0">
                <a:solidFill>
                  <a:schemeClr val="tx1"/>
                </a:solidFill>
              </a:rPr>
              <a:t>Notwithstanding the preceding provisions of this Article, an insurance enterprise of a Contracting State shall, except in regard to re-insurance, be deemed to have a permanent establishment in the other Contracting State if it collects premiums in the territory of that other State or insures risks situated therein through a person other than an agent of an independent status to whom paragraph 6 applies.</a:t>
            </a:r>
            <a:endParaRPr lang="cs-CZ" dirty="0">
              <a:solidFill>
                <a:schemeClr val="tx1"/>
              </a:solidFill>
            </a:endParaRPr>
          </a:p>
          <a:p>
            <a:r>
              <a:rPr lang="cs-CZ" i="1" u="sng" dirty="0"/>
              <a:t>N</a:t>
            </a:r>
            <a:endParaRPr lang="cs-CZ" i="1" u="sng" dirty="0" smtClean="0"/>
          </a:p>
          <a:p>
            <a:pPr marL="285750" indent="-285750">
              <a:buFont typeface="Wingdings" panose="05000000000000000000" pitchFamily="2" charset="2"/>
              <a:buChar char="§"/>
            </a:pPr>
            <a:r>
              <a:rPr lang="cs-CZ" b="0" dirty="0" smtClean="0">
                <a:solidFill>
                  <a:schemeClr val="tx1"/>
                </a:solidFill>
              </a:rPr>
              <a:t>Žádný dodatek do odst. 5</a:t>
            </a:r>
          </a:p>
          <a:p>
            <a:pPr marL="285750" indent="-285750">
              <a:buFont typeface="Wingdings" panose="05000000000000000000" pitchFamily="2" charset="2"/>
              <a:buChar char="§"/>
            </a:pPr>
            <a:r>
              <a:rPr lang="cs-CZ" b="0" dirty="0" smtClean="0">
                <a:solidFill>
                  <a:schemeClr val="tx1"/>
                </a:solidFill>
              </a:rPr>
              <a:t>Bude řešeno obecnou změnou odst. 5 a 6 –viz návrhy pod bodem A-D</a:t>
            </a:r>
          </a:p>
          <a:p>
            <a:endParaRPr lang="cs-CZ" i="1" u="sng" dirty="0"/>
          </a:p>
          <a:p>
            <a:endParaRPr lang="cs-CZ" b="0" dirty="0" smtClean="0">
              <a:solidFill>
                <a:schemeClr val="tx1"/>
              </a:solidFill>
            </a:endParaRPr>
          </a:p>
        </p:txBody>
      </p:sp>
    </p:spTree>
    <p:extLst>
      <p:ext uri="{BB962C8B-B14F-4D97-AF65-F5344CB8AC3E}">
        <p14:creationId xmlns:p14="http://schemas.microsoft.com/office/powerpoint/2010/main" val="979100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Bod 7 v kontextu Akčního plánu BEPS </a:t>
            </a:r>
            <a:endParaRPr lang="en-GB" dirty="0"/>
          </a:p>
        </p:txBody>
      </p:sp>
      <p:graphicFrame>
        <p:nvGraphicFramePr>
          <p:cNvPr id="11" name="Table 10"/>
          <p:cNvGraphicFramePr>
            <a:graphicFrameLocks noGrp="1"/>
          </p:cNvGraphicFramePr>
          <p:nvPr>
            <p:extLst>
              <p:ext uri="{D42A27DB-BD31-4B8C-83A1-F6EECF244321}">
                <p14:modId xmlns:p14="http://schemas.microsoft.com/office/powerpoint/2010/main" val="1020500146"/>
              </p:ext>
            </p:extLst>
          </p:nvPr>
        </p:nvGraphicFramePr>
        <p:xfrm>
          <a:off x="20549" y="832212"/>
          <a:ext cx="9092630" cy="5875756"/>
        </p:xfrm>
        <a:graphic>
          <a:graphicData uri="http://schemas.openxmlformats.org/drawingml/2006/table">
            <a:tbl>
              <a:tblPr>
                <a:tableStyleId>{5C22544A-7EE6-4342-B048-85BDC9FD1C3A}</a:tableStyleId>
              </a:tblPr>
              <a:tblGrid>
                <a:gridCol w="390419"/>
                <a:gridCol w="5774076"/>
                <a:gridCol w="1017141"/>
                <a:gridCol w="976045"/>
                <a:gridCol w="934949"/>
              </a:tblGrid>
              <a:tr h="268832">
                <a:tc gridSpan="2">
                  <a:txBody>
                    <a:bodyPr/>
                    <a:lstStyle/>
                    <a:p>
                      <a:pPr algn="ctr" fontAlgn="ctr"/>
                      <a:r>
                        <a:rPr lang="en-US" sz="1400" b="1" u="none" strike="noStrike" dirty="0">
                          <a:solidFill>
                            <a:schemeClr val="bg1"/>
                          </a:solidFill>
                          <a:effectLst/>
                        </a:rPr>
                        <a:t>Action point</a:t>
                      </a:r>
                      <a:endParaRPr lang="en-US" sz="1400" b="1" i="0" u="none" strike="noStrike" dirty="0">
                        <a:solidFill>
                          <a:schemeClr val="bg1"/>
                        </a:solidFill>
                        <a:effectLst/>
                        <a:latin typeface="Calibri" panose="020F0502020204030204" pitchFamily="34" charset="0"/>
                      </a:endParaRPr>
                    </a:p>
                  </a:txBody>
                  <a:tcPr marL="5405" marR="5405" marT="5405" marB="0" anchor="ctr">
                    <a:solidFill>
                      <a:schemeClr val="accent1">
                        <a:lumMod val="75000"/>
                      </a:schemeClr>
                    </a:solidFill>
                  </a:tcPr>
                </a:tc>
                <a:tc hMerge="1">
                  <a:txBody>
                    <a:bodyPr/>
                    <a:lstStyle/>
                    <a:p>
                      <a:endParaRPr lang="cs-CZ"/>
                    </a:p>
                  </a:txBody>
                  <a:tcPr/>
                </a:tc>
                <a:tc>
                  <a:txBody>
                    <a:bodyPr/>
                    <a:lstStyle/>
                    <a:p>
                      <a:pPr algn="ctr" fontAlgn="ctr"/>
                      <a:r>
                        <a:rPr lang="en-US" sz="1400" b="1" u="none" strike="noStrike" dirty="0">
                          <a:solidFill>
                            <a:schemeClr val="bg1"/>
                          </a:solidFill>
                          <a:effectLst/>
                        </a:rPr>
                        <a:t>September 2014</a:t>
                      </a:r>
                      <a:endParaRPr lang="en-US" sz="1400" b="1" i="0" u="none" strike="noStrike" dirty="0">
                        <a:solidFill>
                          <a:schemeClr val="bg1"/>
                        </a:solidFill>
                        <a:effectLst/>
                        <a:latin typeface="Calibri" panose="020F0502020204030204" pitchFamily="34" charset="0"/>
                      </a:endParaRPr>
                    </a:p>
                  </a:txBody>
                  <a:tcPr marL="5405" marR="5405" marT="5405" marB="0" anchor="ctr">
                    <a:solidFill>
                      <a:schemeClr val="accent1">
                        <a:lumMod val="75000"/>
                      </a:schemeClr>
                    </a:solidFill>
                  </a:tcPr>
                </a:tc>
                <a:tc>
                  <a:txBody>
                    <a:bodyPr/>
                    <a:lstStyle/>
                    <a:p>
                      <a:pPr algn="ctr" fontAlgn="ctr"/>
                      <a:r>
                        <a:rPr lang="en-US" sz="1400" b="1" u="none" strike="noStrike" dirty="0">
                          <a:solidFill>
                            <a:schemeClr val="bg1"/>
                          </a:solidFill>
                          <a:effectLst/>
                        </a:rPr>
                        <a:t>September 2015</a:t>
                      </a:r>
                      <a:endParaRPr lang="en-US" sz="1400" b="1" i="0" u="none" strike="noStrike" dirty="0">
                        <a:solidFill>
                          <a:schemeClr val="bg1"/>
                        </a:solidFill>
                        <a:effectLst/>
                        <a:latin typeface="Calibri" panose="020F0502020204030204" pitchFamily="34" charset="0"/>
                      </a:endParaRPr>
                    </a:p>
                  </a:txBody>
                  <a:tcPr marL="5405" marR="5405" marT="5405" marB="0" anchor="ctr">
                    <a:solidFill>
                      <a:schemeClr val="accent1">
                        <a:lumMod val="75000"/>
                      </a:schemeClr>
                    </a:solidFill>
                  </a:tcPr>
                </a:tc>
                <a:tc>
                  <a:txBody>
                    <a:bodyPr/>
                    <a:lstStyle/>
                    <a:p>
                      <a:pPr algn="ctr" fontAlgn="ctr"/>
                      <a:r>
                        <a:rPr lang="en-US" sz="1400" b="1" u="none" strike="noStrike" dirty="0">
                          <a:solidFill>
                            <a:schemeClr val="bg1"/>
                          </a:solidFill>
                          <a:effectLst/>
                        </a:rPr>
                        <a:t>December 2015</a:t>
                      </a:r>
                      <a:endParaRPr lang="en-US" sz="1400" b="1" i="0" u="none" strike="noStrike" dirty="0">
                        <a:solidFill>
                          <a:schemeClr val="bg1"/>
                        </a:solidFill>
                        <a:effectLst/>
                        <a:latin typeface="Calibri" panose="020F0502020204030204" pitchFamily="34" charset="0"/>
                      </a:endParaRPr>
                    </a:p>
                  </a:txBody>
                  <a:tcPr marL="5405" marR="5405" marT="5405" marB="0" anchor="ctr">
                    <a:solidFill>
                      <a:schemeClr val="accent1">
                        <a:lumMod val="75000"/>
                      </a:schemeClr>
                    </a:solidFill>
                  </a:tcPr>
                </a:tc>
              </a:tr>
              <a:tr h="393414">
                <a:tc>
                  <a:txBody>
                    <a:bodyPr/>
                    <a:lstStyle/>
                    <a:p>
                      <a:pPr algn="ctr" fontAlgn="ctr"/>
                      <a:r>
                        <a:rPr lang="cs-CZ" sz="1200" u="none" strike="noStrike" dirty="0">
                          <a:effectLst/>
                        </a:rPr>
                        <a:t>1</a:t>
                      </a:r>
                      <a:endParaRPr lang="cs-CZ" sz="1200" b="1" i="0" u="none" strike="noStrike" dirty="0">
                        <a:solidFill>
                          <a:srgbClr val="000000"/>
                        </a:solidFill>
                        <a:effectLst/>
                        <a:latin typeface="Calibri" panose="020F0502020204030204" pitchFamily="34" charset="0"/>
                      </a:endParaRPr>
                    </a:p>
                  </a:txBody>
                  <a:tcPr marL="5405" marR="5405" marT="5405" marB="0" anchor="ctr"/>
                </a:tc>
                <a:tc>
                  <a:txBody>
                    <a:bodyPr/>
                    <a:lstStyle/>
                    <a:p>
                      <a:pPr algn="l" fontAlgn="ctr"/>
                      <a:r>
                        <a:rPr lang="en-US" sz="1200" u="none" strike="noStrike" dirty="0">
                          <a:effectLst/>
                        </a:rPr>
                        <a:t>Address the tax challenges of the digital economy</a:t>
                      </a:r>
                      <a:endParaRPr lang="en-US" sz="1200" b="1" i="1" u="none" strike="noStrike" dirty="0">
                        <a:solidFill>
                          <a:srgbClr val="000000"/>
                        </a:solidFill>
                        <a:effectLst/>
                        <a:latin typeface="Calibri" panose="020F0502020204030204" pitchFamily="34" charset="0"/>
                      </a:endParaRPr>
                    </a:p>
                  </a:txBody>
                  <a:tcPr marL="5405" marR="5405" marT="5405" marB="0" anchor="ctr"/>
                </a:tc>
                <a:tc>
                  <a:txBody>
                    <a:bodyPr/>
                    <a:lstStyle/>
                    <a:p>
                      <a:pPr algn="ctr" fontAlgn="ctr"/>
                      <a:r>
                        <a:rPr lang="cs-CZ" sz="1400" u="none" strike="noStrike" spc="-5" dirty="0" smtClean="0">
                          <a:effectLst/>
                        </a:rPr>
                        <a:t>X</a:t>
                      </a:r>
                      <a:endParaRPr lang="en-US" sz="1400" b="0" i="0" u="none" strike="noStrike" dirty="0">
                        <a:solidFill>
                          <a:srgbClr val="000000"/>
                        </a:solidFill>
                        <a:effectLst/>
                        <a:latin typeface="Calibri" panose="020F0502020204030204" pitchFamily="34" charset="0"/>
                      </a:endParaRPr>
                    </a:p>
                  </a:txBody>
                  <a:tcPr marL="5405" marR="5405" marT="5405" marB="0" anchor="ctr"/>
                </a:tc>
                <a:tc>
                  <a:txBody>
                    <a:bodyPr/>
                    <a:lstStyle/>
                    <a:p>
                      <a:pPr algn="l"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5405" marR="5405" marT="5405" marB="0" anchor="ctr"/>
                </a:tc>
                <a:tc>
                  <a:txBody>
                    <a:bodyPr/>
                    <a:lstStyle/>
                    <a:p>
                      <a:pPr algn="l"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5405" marR="5405" marT="5405" marB="0" anchor="ctr"/>
                </a:tc>
              </a:tr>
              <a:tr h="407355">
                <a:tc>
                  <a:txBody>
                    <a:bodyPr/>
                    <a:lstStyle/>
                    <a:p>
                      <a:pPr algn="ctr" fontAlgn="ctr"/>
                      <a:r>
                        <a:rPr lang="cs-CZ" sz="1200" u="none" strike="noStrike" dirty="0">
                          <a:effectLst/>
                        </a:rPr>
                        <a:t>2</a:t>
                      </a:r>
                      <a:endParaRPr lang="cs-CZ" sz="1200" b="1"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en-US" sz="1200" u="none" strike="noStrike" dirty="0" err="1">
                          <a:effectLst/>
                        </a:rPr>
                        <a:t>Neutralise</a:t>
                      </a:r>
                      <a:r>
                        <a:rPr lang="en-US" sz="1200" u="none" strike="noStrike" dirty="0">
                          <a:effectLst/>
                        </a:rPr>
                        <a:t> the effects of hybrid mismatch arrangements</a:t>
                      </a:r>
                      <a:endParaRPr lang="en-US" sz="1200" b="1" i="1"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ctr" fontAlgn="ctr"/>
                      <a:r>
                        <a:rPr lang="cs-CZ" sz="1400" u="none" strike="noStrike" dirty="0" smtClean="0">
                          <a:effectLst/>
                        </a:rPr>
                        <a:t>X</a:t>
                      </a:r>
                      <a:endParaRPr lang="en-US"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r>
              <a:tr h="307539">
                <a:tc>
                  <a:txBody>
                    <a:bodyPr/>
                    <a:lstStyle/>
                    <a:p>
                      <a:pPr algn="ctr" fontAlgn="ctr"/>
                      <a:r>
                        <a:rPr lang="cs-CZ" sz="1200" u="none" strike="noStrike">
                          <a:effectLst/>
                        </a:rPr>
                        <a:t>3</a:t>
                      </a:r>
                      <a:endParaRPr lang="cs-CZ" sz="1200" b="1" i="0" u="none" strike="noStrike">
                        <a:solidFill>
                          <a:srgbClr val="000000"/>
                        </a:solidFill>
                        <a:effectLst/>
                        <a:latin typeface="Calibri" panose="020F0502020204030204" pitchFamily="34" charset="0"/>
                      </a:endParaRPr>
                    </a:p>
                  </a:txBody>
                  <a:tcPr marL="5405" marR="5405" marT="5405" marB="0" anchor="ctr"/>
                </a:tc>
                <a:tc>
                  <a:txBody>
                    <a:bodyPr/>
                    <a:lstStyle/>
                    <a:p>
                      <a:pPr algn="l" fontAlgn="ctr"/>
                      <a:r>
                        <a:rPr lang="en-US" sz="1200" u="none" strike="noStrike" spc="-5" dirty="0">
                          <a:effectLst/>
                        </a:rPr>
                        <a:t>Strengthen CFC rules</a:t>
                      </a:r>
                      <a:endParaRPr lang="en-US" sz="1200" b="1" i="1" u="none" strike="noStrike" dirty="0">
                        <a:solidFill>
                          <a:srgbClr val="000000"/>
                        </a:solidFill>
                        <a:effectLst/>
                        <a:latin typeface="Calibri" panose="020F0502020204030204" pitchFamily="34" charset="0"/>
                      </a:endParaRPr>
                    </a:p>
                  </a:txBody>
                  <a:tcPr marL="5405" marR="5405" marT="5405" marB="0" anchor="ctr"/>
                </a:tc>
                <a:tc>
                  <a:txBody>
                    <a:bodyPr/>
                    <a:lstStyle/>
                    <a:p>
                      <a:pPr algn="l" fontAlgn="ct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5405" marR="5405" marT="5405" marB="0" anchor="ctr"/>
                </a:tc>
                <a:tc>
                  <a:txBody>
                    <a:bodyPr/>
                    <a:lstStyle/>
                    <a:p>
                      <a:pPr algn="ctr" fontAlgn="ctr"/>
                      <a:r>
                        <a:rPr lang="cs-CZ" sz="1400" u="none" strike="noStrike" dirty="0" smtClean="0">
                          <a:effectLst/>
                        </a:rPr>
                        <a:t>X</a:t>
                      </a:r>
                      <a:endParaRPr lang="en-US" sz="1400" b="0" i="0" u="none" strike="noStrike" dirty="0">
                        <a:solidFill>
                          <a:srgbClr val="000000"/>
                        </a:solidFill>
                        <a:effectLst/>
                        <a:latin typeface="Calibri" panose="020F0502020204030204" pitchFamily="34" charset="0"/>
                      </a:endParaRPr>
                    </a:p>
                  </a:txBody>
                  <a:tcPr marL="5405" marR="5405" marT="5405" marB="0" anchor="ctr"/>
                </a:tc>
                <a:tc>
                  <a:txBody>
                    <a:bodyPr/>
                    <a:lstStyle/>
                    <a:p>
                      <a:pPr algn="l"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5405" marR="5405" marT="5405" marB="0" anchor="ctr"/>
                </a:tc>
              </a:tr>
              <a:tr h="349322">
                <a:tc>
                  <a:txBody>
                    <a:bodyPr/>
                    <a:lstStyle/>
                    <a:p>
                      <a:pPr algn="ctr" fontAlgn="ctr"/>
                      <a:r>
                        <a:rPr lang="cs-CZ" sz="1200" u="none" strike="noStrike" dirty="0">
                          <a:effectLst/>
                        </a:rPr>
                        <a:t>4</a:t>
                      </a:r>
                      <a:endParaRPr lang="cs-CZ" sz="1200" b="1"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en-US" sz="1200" u="none" strike="noStrike" spc="5" dirty="0">
                          <a:effectLst/>
                        </a:rPr>
                        <a:t>Limit base erosion via interest deductions and other financial payments</a:t>
                      </a:r>
                      <a:endParaRPr lang="en-US" sz="1200" b="1" i="1"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ctr" fontAlgn="ctr"/>
                      <a:r>
                        <a:rPr lang="cs-CZ" sz="1400" u="none" strike="noStrike" dirty="0" smtClean="0">
                          <a:effectLst/>
                        </a:rPr>
                        <a:t>X</a:t>
                      </a:r>
                      <a:endParaRPr lang="en-US"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ctr" fontAlgn="ctr"/>
                      <a:r>
                        <a:rPr lang="cs-CZ" sz="1400" u="none" strike="noStrike" dirty="0" smtClean="0">
                          <a:effectLst/>
                        </a:rPr>
                        <a:t>X</a:t>
                      </a:r>
                      <a:endParaRPr lang="en-US"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r>
              <a:tr h="380300">
                <a:tc>
                  <a:txBody>
                    <a:bodyPr/>
                    <a:lstStyle/>
                    <a:p>
                      <a:pPr algn="ctr" fontAlgn="ctr"/>
                      <a:r>
                        <a:rPr lang="cs-CZ" sz="1200" u="none" strike="noStrike" dirty="0">
                          <a:effectLst/>
                        </a:rPr>
                        <a:t>5</a:t>
                      </a:r>
                      <a:endParaRPr lang="cs-CZ" sz="1200" b="1" i="0" u="none" strike="noStrike" dirty="0">
                        <a:solidFill>
                          <a:srgbClr val="000000"/>
                        </a:solidFill>
                        <a:effectLst/>
                        <a:latin typeface="Calibri" panose="020F0502020204030204" pitchFamily="34" charset="0"/>
                      </a:endParaRPr>
                    </a:p>
                  </a:txBody>
                  <a:tcPr marL="5405" marR="5405" marT="5405" marB="0" anchor="ctr"/>
                </a:tc>
                <a:tc>
                  <a:txBody>
                    <a:bodyPr/>
                    <a:lstStyle/>
                    <a:p>
                      <a:pPr algn="l" fontAlgn="ctr"/>
                      <a:r>
                        <a:rPr lang="en-US" sz="1200" u="none" strike="noStrike" dirty="0">
                          <a:effectLst/>
                        </a:rPr>
                        <a:t>Counter harmful tax practices more effectively, taking into account transparency and substance</a:t>
                      </a:r>
                      <a:endParaRPr lang="en-US" sz="1200" b="1" i="1" u="none" strike="noStrike" dirty="0">
                        <a:solidFill>
                          <a:srgbClr val="000000"/>
                        </a:solidFill>
                        <a:effectLst/>
                        <a:latin typeface="Calibri" panose="020F0502020204030204" pitchFamily="34" charset="0"/>
                      </a:endParaRPr>
                    </a:p>
                  </a:txBody>
                  <a:tcPr marL="5405" marR="5405" marT="5405" marB="0" anchor="ctr"/>
                </a:tc>
                <a:tc>
                  <a:txBody>
                    <a:bodyPr/>
                    <a:lstStyle/>
                    <a:p>
                      <a:pPr algn="ctr" fontAlgn="ctr"/>
                      <a:r>
                        <a:rPr lang="cs-CZ" sz="1400" u="none" strike="noStrike" spc="5" dirty="0" smtClean="0">
                          <a:effectLst/>
                        </a:rPr>
                        <a:t>X</a:t>
                      </a:r>
                      <a:endParaRPr lang="en-US" sz="1400" b="0" i="0" u="none" strike="noStrike" dirty="0">
                        <a:solidFill>
                          <a:srgbClr val="000000"/>
                        </a:solidFill>
                        <a:effectLst/>
                        <a:latin typeface="Calibri" panose="020F0502020204030204" pitchFamily="34" charset="0"/>
                      </a:endParaRPr>
                    </a:p>
                  </a:txBody>
                  <a:tcPr marL="5405" marR="5405" marT="5405" marB="0" anchor="ctr"/>
                </a:tc>
                <a:tc>
                  <a:txBody>
                    <a:bodyPr/>
                    <a:lstStyle/>
                    <a:p>
                      <a:pPr algn="ctr" fontAlgn="ctr"/>
                      <a:r>
                        <a:rPr lang="cs-CZ" sz="1400" u="none" strike="noStrike" dirty="0" smtClean="0">
                          <a:effectLst/>
                        </a:rPr>
                        <a:t>X</a:t>
                      </a:r>
                      <a:endParaRPr lang="en-US" sz="1400" b="0" i="0" u="none" strike="noStrike" dirty="0">
                        <a:solidFill>
                          <a:srgbClr val="000000"/>
                        </a:solidFill>
                        <a:effectLst/>
                        <a:latin typeface="Calibri" panose="020F0502020204030204" pitchFamily="34" charset="0"/>
                      </a:endParaRPr>
                    </a:p>
                  </a:txBody>
                  <a:tcPr marL="5405" marR="5405" marT="5405" marB="0" anchor="ctr"/>
                </a:tc>
                <a:tc>
                  <a:txBody>
                    <a:bodyPr/>
                    <a:lstStyle/>
                    <a:p>
                      <a:pPr algn="ctr" fontAlgn="ctr"/>
                      <a:r>
                        <a:rPr lang="cs-CZ" sz="1400" u="none" strike="noStrike" dirty="0" smtClean="0">
                          <a:effectLst/>
                        </a:rPr>
                        <a:t>X</a:t>
                      </a:r>
                      <a:endParaRPr lang="en-US" sz="1400" b="0" i="0" u="none" strike="noStrike" dirty="0">
                        <a:solidFill>
                          <a:srgbClr val="000000"/>
                        </a:solidFill>
                        <a:effectLst/>
                        <a:latin typeface="Calibri" panose="020F0502020204030204" pitchFamily="34" charset="0"/>
                      </a:endParaRPr>
                    </a:p>
                  </a:txBody>
                  <a:tcPr marL="5405" marR="5405" marT="5405" marB="0" anchor="ctr"/>
                </a:tc>
              </a:tr>
              <a:tr h="334640">
                <a:tc>
                  <a:txBody>
                    <a:bodyPr/>
                    <a:lstStyle/>
                    <a:p>
                      <a:pPr algn="ctr" fontAlgn="ctr"/>
                      <a:r>
                        <a:rPr lang="cs-CZ" sz="1200" u="none" strike="noStrike" dirty="0">
                          <a:effectLst/>
                        </a:rPr>
                        <a:t>6</a:t>
                      </a:r>
                      <a:endParaRPr lang="cs-CZ" sz="1200" b="1"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en-US" sz="1200" u="none" strike="noStrike" spc="-5" dirty="0">
                          <a:effectLst/>
                        </a:rPr>
                        <a:t>Prevent treaty abuse</a:t>
                      </a:r>
                      <a:endParaRPr lang="en-US" sz="1200" b="1" i="1"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ctr" fontAlgn="ctr"/>
                      <a:r>
                        <a:rPr lang="cs-CZ" sz="1400" u="none" strike="noStrike" dirty="0" smtClean="0">
                          <a:effectLst/>
                        </a:rPr>
                        <a:t>X</a:t>
                      </a:r>
                      <a:endParaRPr lang="en-US"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cs-CZ" sz="1400" u="none" strike="noStrike" dirty="0">
                          <a:effectLst/>
                        </a:rPr>
                        <a:t> </a:t>
                      </a:r>
                      <a:endParaRPr lang="cs-CZ"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cs-CZ" sz="1400" u="none" strike="noStrike" dirty="0">
                          <a:effectLst/>
                        </a:rPr>
                        <a:t> </a:t>
                      </a:r>
                      <a:endParaRPr lang="cs-CZ"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r>
              <a:tr h="349321">
                <a:tc>
                  <a:txBody>
                    <a:bodyPr/>
                    <a:lstStyle/>
                    <a:p>
                      <a:pPr algn="ctr" fontAlgn="ctr"/>
                      <a:r>
                        <a:rPr lang="cs-CZ" sz="1200" b="1" u="none" strike="noStrike" dirty="0">
                          <a:effectLst/>
                        </a:rPr>
                        <a:t>7</a:t>
                      </a:r>
                      <a:endParaRPr lang="cs-CZ" sz="1200" b="1" i="0" u="none" strike="noStrike" dirty="0">
                        <a:solidFill>
                          <a:srgbClr val="000000"/>
                        </a:solidFill>
                        <a:effectLst/>
                        <a:latin typeface="Calibri" panose="020F0502020204030204" pitchFamily="34" charset="0"/>
                      </a:endParaRPr>
                    </a:p>
                  </a:txBody>
                  <a:tcPr marL="5405" marR="5405" marT="5405" marB="0" anchor="ctr"/>
                </a:tc>
                <a:tc>
                  <a:txBody>
                    <a:bodyPr/>
                    <a:lstStyle/>
                    <a:p>
                      <a:pPr algn="l" fontAlgn="ctr"/>
                      <a:r>
                        <a:rPr lang="en-US" sz="1200" b="1" u="none" strike="noStrike" spc="-5" dirty="0">
                          <a:solidFill>
                            <a:srgbClr val="FF0000"/>
                          </a:solidFill>
                          <a:effectLst/>
                        </a:rPr>
                        <a:t>Prevent the artificial avoidance of PE status</a:t>
                      </a:r>
                      <a:endParaRPr lang="en-US" sz="1200" b="1" i="1" u="none" strike="noStrike" dirty="0">
                        <a:solidFill>
                          <a:srgbClr val="FF0000"/>
                        </a:solidFill>
                        <a:effectLst/>
                        <a:latin typeface="Calibri" panose="020F0502020204030204" pitchFamily="34" charset="0"/>
                      </a:endParaRPr>
                    </a:p>
                  </a:txBody>
                  <a:tcPr marL="5405" marR="5405" marT="5405" marB="0" anchor="ctr"/>
                </a:tc>
                <a:tc>
                  <a:txBody>
                    <a:bodyPr/>
                    <a:lstStyle/>
                    <a:p>
                      <a:pPr algn="l" fontAlgn="ctr"/>
                      <a:r>
                        <a:rPr lang="cs-CZ" sz="1400" b="1" u="none" strike="noStrike" dirty="0">
                          <a:solidFill>
                            <a:srgbClr val="FF0000"/>
                          </a:solidFill>
                          <a:effectLst/>
                        </a:rPr>
                        <a:t> </a:t>
                      </a:r>
                      <a:endParaRPr lang="cs-CZ" sz="1400" b="1" i="0" u="none" strike="noStrike" dirty="0">
                        <a:solidFill>
                          <a:srgbClr val="FF0000"/>
                        </a:solidFill>
                        <a:effectLst/>
                        <a:latin typeface="Calibri" panose="020F0502020204030204" pitchFamily="34" charset="0"/>
                      </a:endParaRPr>
                    </a:p>
                  </a:txBody>
                  <a:tcPr marL="5405" marR="5405" marT="5405" marB="0" anchor="ctr"/>
                </a:tc>
                <a:tc>
                  <a:txBody>
                    <a:bodyPr/>
                    <a:lstStyle/>
                    <a:p>
                      <a:pPr algn="ctr" fontAlgn="ctr"/>
                      <a:r>
                        <a:rPr lang="cs-CZ" sz="1400" b="1" u="none" strike="noStrike" dirty="0" smtClean="0">
                          <a:solidFill>
                            <a:srgbClr val="FF0000"/>
                          </a:solidFill>
                          <a:effectLst/>
                        </a:rPr>
                        <a:t>X</a:t>
                      </a:r>
                      <a:endParaRPr lang="en-US" sz="1400" b="1" i="0" u="none" strike="noStrike" dirty="0">
                        <a:solidFill>
                          <a:srgbClr val="FF0000"/>
                        </a:solidFill>
                        <a:effectLst/>
                        <a:latin typeface="Calibri" panose="020F0502020204030204" pitchFamily="34" charset="0"/>
                      </a:endParaRPr>
                    </a:p>
                  </a:txBody>
                  <a:tcPr marL="5405" marR="5405" marT="5405" marB="0" anchor="ctr"/>
                </a:tc>
                <a:tc>
                  <a:txBody>
                    <a:bodyPr/>
                    <a:lstStyle/>
                    <a:p>
                      <a:pPr algn="l" fontAlgn="ctr"/>
                      <a:r>
                        <a:rPr lang="en-US" sz="1400" b="1" u="none" strike="noStrike" dirty="0">
                          <a:effectLst/>
                        </a:rPr>
                        <a:t> </a:t>
                      </a:r>
                      <a:endParaRPr lang="en-US" sz="1400" b="1" i="0" u="none" strike="noStrike" dirty="0">
                        <a:solidFill>
                          <a:srgbClr val="000000"/>
                        </a:solidFill>
                        <a:effectLst/>
                        <a:latin typeface="Calibri" panose="020F0502020204030204" pitchFamily="34" charset="0"/>
                      </a:endParaRPr>
                    </a:p>
                  </a:txBody>
                  <a:tcPr marL="5405" marR="5405" marT="5405" marB="0" anchor="ctr"/>
                </a:tc>
              </a:tr>
              <a:tr h="262276">
                <a:tc>
                  <a:txBody>
                    <a:bodyPr/>
                    <a:lstStyle/>
                    <a:p>
                      <a:pPr algn="ctr" fontAlgn="ctr"/>
                      <a:r>
                        <a:rPr lang="cs-CZ" sz="1200" u="none" strike="noStrike" dirty="0">
                          <a:effectLst/>
                        </a:rPr>
                        <a:t>8</a:t>
                      </a:r>
                      <a:endParaRPr lang="cs-CZ" sz="1200" b="1"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en-US" sz="1200" u="none" strike="noStrike" dirty="0">
                          <a:effectLst/>
                        </a:rPr>
                        <a:t>Assure that transfer pricing outcomes are in line with value creation: Intangibles</a:t>
                      </a:r>
                      <a:endParaRPr lang="en-US" sz="1200" b="1" i="1"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ctr" fontAlgn="ctr"/>
                      <a:r>
                        <a:rPr lang="cs-CZ" sz="1400" u="none" strike="noStrike" dirty="0" smtClean="0">
                          <a:effectLst/>
                        </a:rPr>
                        <a:t>X</a:t>
                      </a:r>
                      <a:endParaRPr lang="en-US"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cs-CZ" sz="1400" u="none" strike="noStrike" dirty="0">
                          <a:effectLst/>
                        </a:rPr>
                        <a:t> </a:t>
                      </a:r>
                      <a:endParaRPr lang="cs-CZ"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r>
              <a:tr h="393414">
                <a:tc>
                  <a:txBody>
                    <a:bodyPr/>
                    <a:lstStyle/>
                    <a:p>
                      <a:pPr algn="ctr" fontAlgn="ctr"/>
                      <a:r>
                        <a:rPr lang="cs-CZ" sz="1200" u="none" strike="noStrike" dirty="0">
                          <a:effectLst/>
                        </a:rPr>
                        <a:t>9</a:t>
                      </a:r>
                      <a:endParaRPr lang="cs-CZ" sz="1200" b="1" i="0" u="none" strike="noStrike" dirty="0">
                        <a:solidFill>
                          <a:srgbClr val="000000"/>
                        </a:solidFill>
                        <a:effectLst/>
                        <a:latin typeface="Calibri" panose="020F0502020204030204" pitchFamily="34" charset="0"/>
                      </a:endParaRPr>
                    </a:p>
                  </a:txBody>
                  <a:tcPr marL="5405" marR="5405" marT="5405" marB="0" anchor="ctr"/>
                </a:tc>
                <a:tc>
                  <a:txBody>
                    <a:bodyPr/>
                    <a:lstStyle/>
                    <a:p>
                      <a:pPr algn="l" fontAlgn="ctr"/>
                      <a:r>
                        <a:rPr lang="en-US" sz="1200" u="none" strike="noStrike" dirty="0">
                          <a:effectLst/>
                        </a:rPr>
                        <a:t>Assure that transfer pricing outcomes are in line with value creation value creation: Risks and capital</a:t>
                      </a:r>
                      <a:endParaRPr lang="en-US" sz="1200" b="1" i="1" u="none" strike="noStrike" dirty="0">
                        <a:solidFill>
                          <a:srgbClr val="000000"/>
                        </a:solidFill>
                        <a:effectLst/>
                        <a:latin typeface="Calibri" panose="020F0502020204030204" pitchFamily="34" charset="0"/>
                      </a:endParaRPr>
                    </a:p>
                  </a:txBody>
                  <a:tcPr marL="5405" marR="5405" marT="5405" marB="0" anchor="ctr"/>
                </a:tc>
                <a:tc>
                  <a:txBody>
                    <a:bodyPr/>
                    <a:lstStyle/>
                    <a:p>
                      <a:pPr algn="l" fontAlgn="ct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5405" marR="5405" marT="5405" marB="0" anchor="ctr"/>
                </a:tc>
                <a:tc>
                  <a:txBody>
                    <a:bodyPr/>
                    <a:lstStyle/>
                    <a:p>
                      <a:pPr algn="ctr" fontAlgn="ctr"/>
                      <a:r>
                        <a:rPr lang="cs-CZ" sz="1400" u="none" strike="noStrike" dirty="0" smtClean="0">
                          <a:effectLst/>
                        </a:rPr>
                        <a:t>X</a:t>
                      </a:r>
                      <a:endParaRPr lang="en-US" sz="1400" b="0" i="0" u="none" strike="noStrike" dirty="0">
                        <a:solidFill>
                          <a:srgbClr val="000000"/>
                        </a:solidFill>
                        <a:effectLst/>
                        <a:latin typeface="Calibri" panose="020F0502020204030204" pitchFamily="34" charset="0"/>
                      </a:endParaRPr>
                    </a:p>
                  </a:txBody>
                  <a:tcPr marL="5405" marR="5405" marT="5405" marB="0" anchor="ctr"/>
                </a:tc>
                <a:tc>
                  <a:txBody>
                    <a:bodyPr/>
                    <a:lstStyle/>
                    <a:p>
                      <a:pPr algn="l"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5405" marR="5405" marT="5405" marB="0" anchor="ctr"/>
                </a:tc>
              </a:tr>
              <a:tr h="479403">
                <a:tc>
                  <a:txBody>
                    <a:bodyPr/>
                    <a:lstStyle/>
                    <a:p>
                      <a:pPr algn="ctr" fontAlgn="ctr"/>
                      <a:r>
                        <a:rPr lang="cs-CZ" sz="1200" u="none" strike="noStrike" dirty="0">
                          <a:effectLst/>
                        </a:rPr>
                        <a:t>10</a:t>
                      </a:r>
                      <a:endParaRPr lang="cs-CZ" sz="1200" b="1"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en-US" sz="1200" u="none" strike="noStrike" dirty="0">
                          <a:effectLst/>
                        </a:rPr>
                        <a:t>Assure that transfer pricing outcomes are in line with value creation value creation: Other high-risk transactions</a:t>
                      </a:r>
                      <a:endParaRPr lang="en-US" sz="1200" b="1" i="1"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ctr" fontAlgn="ctr"/>
                      <a:r>
                        <a:rPr lang="cs-CZ" sz="1400" u="none" strike="noStrike" dirty="0" smtClean="0">
                          <a:effectLst/>
                        </a:rPr>
                        <a:t>X</a:t>
                      </a:r>
                      <a:endParaRPr lang="en-US"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r>
              <a:tr h="393414">
                <a:tc>
                  <a:txBody>
                    <a:bodyPr/>
                    <a:lstStyle/>
                    <a:p>
                      <a:pPr algn="ctr" fontAlgn="ctr"/>
                      <a:r>
                        <a:rPr lang="cs-CZ" sz="1200" u="none" strike="noStrike" dirty="0">
                          <a:effectLst/>
                        </a:rPr>
                        <a:t>11</a:t>
                      </a:r>
                      <a:endParaRPr lang="cs-CZ" sz="1200" b="1" i="0" u="none" strike="noStrike" dirty="0">
                        <a:solidFill>
                          <a:srgbClr val="000000"/>
                        </a:solidFill>
                        <a:effectLst/>
                        <a:latin typeface="Calibri" panose="020F0502020204030204" pitchFamily="34" charset="0"/>
                      </a:endParaRPr>
                    </a:p>
                  </a:txBody>
                  <a:tcPr marL="5405" marR="5405" marT="5405" marB="0" anchor="ctr"/>
                </a:tc>
                <a:tc>
                  <a:txBody>
                    <a:bodyPr/>
                    <a:lstStyle/>
                    <a:p>
                      <a:pPr algn="l" fontAlgn="ctr"/>
                      <a:r>
                        <a:rPr lang="en-US" sz="1200" u="none" strike="noStrike" spc="-5" dirty="0">
                          <a:effectLst/>
                        </a:rPr>
                        <a:t>Establish methodologies to collect and </a:t>
                      </a:r>
                      <a:r>
                        <a:rPr lang="en-US" sz="1200" u="none" strike="noStrike" spc="-5" dirty="0" err="1">
                          <a:effectLst/>
                        </a:rPr>
                        <a:t>analyse</a:t>
                      </a:r>
                      <a:r>
                        <a:rPr lang="en-US" sz="1200" u="none" strike="noStrike" spc="-5" dirty="0">
                          <a:effectLst/>
                        </a:rPr>
                        <a:t> data on BEPS and the actions to address it</a:t>
                      </a:r>
                      <a:endParaRPr lang="en-US" sz="1200" b="1" i="1" u="none" strike="noStrike" dirty="0">
                        <a:solidFill>
                          <a:srgbClr val="000000"/>
                        </a:solidFill>
                        <a:effectLst/>
                        <a:latin typeface="Calibri" panose="020F0502020204030204" pitchFamily="34" charset="0"/>
                      </a:endParaRPr>
                    </a:p>
                  </a:txBody>
                  <a:tcPr marL="5405" marR="5405" marT="5405" marB="0" anchor="ctr"/>
                </a:tc>
                <a:tc>
                  <a:txBody>
                    <a:bodyPr/>
                    <a:lstStyle/>
                    <a:p>
                      <a:pPr algn="l" fontAlgn="ct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5405" marR="5405" marT="5405" marB="0" anchor="ctr"/>
                </a:tc>
                <a:tc>
                  <a:txBody>
                    <a:bodyPr/>
                    <a:lstStyle/>
                    <a:p>
                      <a:pPr algn="ctr" fontAlgn="ctr"/>
                      <a:r>
                        <a:rPr lang="cs-CZ" sz="1400" u="none" strike="noStrike" dirty="0" smtClean="0">
                          <a:effectLst/>
                        </a:rPr>
                        <a:t>X</a:t>
                      </a:r>
                      <a:endParaRPr lang="en-US" sz="1400" b="0" i="0" u="none" strike="noStrike" dirty="0">
                        <a:solidFill>
                          <a:srgbClr val="000000"/>
                        </a:solidFill>
                        <a:effectLst/>
                        <a:latin typeface="Calibri" panose="020F0502020204030204" pitchFamily="34" charset="0"/>
                      </a:endParaRPr>
                    </a:p>
                  </a:txBody>
                  <a:tcPr marL="5405" marR="5405" marT="5405" marB="0" anchor="ctr"/>
                </a:tc>
                <a:tc>
                  <a:txBody>
                    <a:bodyPr/>
                    <a:lstStyle/>
                    <a:p>
                      <a:pPr algn="l" fontAlgn="ctr"/>
                      <a:r>
                        <a:rPr lang="cs-CZ" sz="1400" u="none" strike="noStrike">
                          <a:effectLst/>
                        </a:rPr>
                        <a:t> </a:t>
                      </a:r>
                      <a:endParaRPr lang="cs-CZ" sz="1400" b="0" i="0" u="none" strike="noStrike">
                        <a:solidFill>
                          <a:srgbClr val="000000"/>
                        </a:solidFill>
                        <a:effectLst/>
                        <a:latin typeface="Calibri" panose="020F0502020204030204" pitchFamily="34" charset="0"/>
                      </a:endParaRPr>
                    </a:p>
                  </a:txBody>
                  <a:tcPr marL="5405" marR="5405" marT="5405" marB="0" anchor="ctr"/>
                </a:tc>
              </a:tr>
              <a:tr h="447802">
                <a:tc>
                  <a:txBody>
                    <a:bodyPr/>
                    <a:lstStyle/>
                    <a:p>
                      <a:pPr algn="ctr" fontAlgn="ctr"/>
                      <a:r>
                        <a:rPr lang="cs-CZ" sz="1200" u="none" strike="noStrike" dirty="0">
                          <a:effectLst/>
                        </a:rPr>
                        <a:t>12</a:t>
                      </a:r>
                      <a:endParaRPr lang="cs-CZ" sz="1200" b="1"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en-US" sz="1200" u="none" strike="noStrike" dirty="0">
                          <a:effectLst/>
                        </a:rPr>
                        <a:t>Require taxpayers to disclose their aggressive tax planning arrangements</a:t>
                      </a:r>
                      <a:endParaRPr lang="en-US" sz="1200" b="1" i="1"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ctr" fontAlgn="ctr"/>
                      <a:r>
                        <a:rPr lang="cs-CZ" sz="1400" u="none" strike="noStrike" dirty="0" smtClean="0">
                          <a:effectLst/>
                        </a:rPr>
                        <a:t>X</a:t>
                      </a:r>
                      <a:endParaRPr lang="en-US"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r>
              <a:tr h="262276">
                <a:tc>
                  <a:txBody>
                    <a:bodyPr/>
                    <a:lstStyle/>
                    <a:p>
                      <a:pPr algn="ctr" fontAlgn="ctr"/>
                      <a:r>
                        <a:rPr lang="cs-CZ" sz="1200" u="none" strike="noStrike" dirty="0">
                          <a:effectLst/>
                        </a:rPr>
                        <a:t>13</a:t>
                      </a:r>
                      <a:endParaRPr lang="cs-CZ" sz="1200" b="1" i="0" u="none" strike="noStrike" dirty="0">
                        <a:solidFill>
                          <a:srgbClr val="000000"/>
                        </a:solidFill>
                        <a:effectLst/>
                        <a:latin typeface="Calibri" panose="020F0502020204030204" pitchFamily="34" charset="0"/>
                      </a:endParaRPr>
                    </a:p>
                  </a:txBody>
                  <a:tcPr marL="5405" marR="5405" marT="5405" marB="0" anchor="ctr"/>
                </a:tc>
                <a:tc>
                  <a:txBody>
                    <a:bodyPr/>
                    <a:lstStyle/>
                    <a:p>
                      <a:pPr algn="l" fontAlgn="ctr"/>
                      <a:r>
                        <a:rPr lang="en-US" sz="1200" u="none" strike="noStrike" dirty="0">
                          <a:effectLst/>
                        </a:rPr>
                        <a:t>Re-examine transfer pricing documentation</a:t>
                      </a:r>
                      <a:endParaRPr lang="en-US" sz="1200" b="1" i="1" u="none" strike="noStrike" dirty="0">
                        <a:solidFill>
                          <a:srgbClr val="000000"/>
                        </a:solidFill>
                        <a:effectLst/>
                        <a:latin typeface="Calibri" panose="020F0502020204030204" pitchFamily="34" charset="0"/>
                      </a:endParaRPr>
                    </a:p>
                  </a:txBody>
                  <a:tcPr marL="5405" marR="5405" marT="5405" marB="0" anchor="ctr"/>
                </a:tc>
                <a:tc>
                  <a:txBody>
                    <a:bodyPr/>
                    <a:lstStyle/>
                    <a:p>
                      <a:pPr algn="ctr" fontAlgn="ctr"/>
                      <a:r>
                        <a:rPr lang="cs-CZ" sz="1400" u="none" strike="noStrike" dirty="0" smtClean="0">
                          <a:effectLst/>
                        </a:rPr>
                        <a:t>X</a:t>
                      </a:r>
                      <a:endParaRPr lang="en-US" sz="1400" b="0" i="0" u="none" strike="noStrike" dirty="0">
                        <a:solidFill>
                          <a:srgbClr val="000000"/>
                        </a:solidFill>
                        <a:effectLst/>
                        <a:latin typeface="Calibri" panose="020F0502020204030204" pitchFamily="34" charset="0"/>
                      </a:endParaRPr>
                    </a:p>
                  </a:txBody>
                  <a:tcPr marL="5405" marR="5405" marT="5405" marB="0" anchor="ctr"/>
                </a:tc>
                <a:tc>
                  <a:txBody>
                    <a:bodyPr/>
                    <a:lstStyle/>
                    <a:p>
                      <a:pPr algn="ctr" fontAlgn="ctr"/>
                      <a:r>
                        <a:rPr lang="cs-CZ" sz="1400" u="none" strike="noStrike" dirty="0">
                          <a:effectLst/>
                        </a:rPr>
                        <a:t> </a:t>
                      </a:r>
                      <a:endParaRPr lang="cs-CZ" sz="1400" b="0" i="0" u="none" strike="noStrike" dirty="0">
                        <a:solidFill>
                          <a:srgbClr val="000000"/>
                        </a:solidFill>
                        <a:effectLst/>
                        <a:latin typeface="Calibri" panose="020F0502020204030204" pitchFamily="34" charset="0"/>
                      </a:endParaRPr>
                    </a:p>
                  </a:txBody>
                  <a:tcPr marL="5405" marR="5405" marT="5405" marB="0" anchor="ctr"/>
                </a:tc>
                <a:tc>
                  <a:txBody>
                    <a:bodyPr/>
                    <a:lstStyle/>
                    <a:p>
                      <a:pPr algn="l"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5405" marR="5405" marT="5405" marB="0" anchor="ctr"/>
                </a:tc>
              </a:tr>
              <a:tr h="420879">
                <a:tc>
                  <a:txBody>
                    <a:bodyPr/>
                    <a:lstStyle/>
                    <a:p>
                      <a:pPr algn="ctr" fontAlgn="ctr"/>
                      <a:r>
                        <a:rPr lang="cs-CZ" sz="1200" u="none" strike="noStrike" dirty="0">
                          <a:effectLst/>
                        </a:rPr>
                        <a:t>14</a:t>
                      </a:r>
                      <a:endParaRPr lang="cs-CZ" sz="1200" b="1"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en-US" sz="1200" u="none" strike="noStrike" spc="20" dirty="0">
                          <a:effectLst/>
                        </a:rPr>
                        <a:t>Make dispute resolution mechanisms more effective</a:t>
                      </a:r>
                      <a:endParaRPr lang="en-US" sz="1200" b="1" i="1"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ctr" fontAlgn="ctr"/>
                      <a:r>
                        <a:rPr lang="cs-CZ" sz="1400" u="none" strike="noStrike" dirty="0" smtClean="0">
                          <a:effectLst/>
                        </a:rPr>
                        <a:t>X</a:t>
                      </a:r>
                      <a:endParaRPr lang="en-US"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c>
                  <a:txBody>
                    <a:bodyPr/>
                    <a:lstStyle/>
                    <a:p>
                      <a:pPr algn="l" fontAlgn="ct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5405" marR="5405" marT="5405" marB="0" anchor="ctr">
                    <a:solidFill>
                      <a:schemeClr val="accent1">
                        <a:lumMod val="20000"/>
                        <a:lumOff val="80000"/>
                      </a:schemeClr>
                    </a:solidFill>
                  </a:tcPr>
                </a:tc>
              </a:tr>
              <a:tr h="262276">
                <a:tc>
                  <a:txBody>
                    <a:bodyPr/>
                    <a:lstStyle/>
                    <a:p>
                      <a:pPr algn="ctr" fontAlgn="ctr"/>
                      <a:r>
                        <a:rPr lang="cs-CZ" sz="1200" u="none" strike="noStrike" dirty="0">
                          <a:effectLst/>
                        </a:rPr>
                        <a:t>15</a:t>
                      </a:r>
                      <a:endParaRPr lang="cs-CZ" sz="1200" b="1" i="0" u="none" strike="noStrike" dirty="0">
                        <a:solidFill>
                          <a:srgbClr val="000000"/>
                        </a:solidFill>
                        <a:effectLst/>
                        <a:latin typeface="Calibri" panose="020F0502020204030204" pitchFamily="34" charset="0"/>
                      </a:endParaRPr>
                    </a:p>
                  </a:txBody>
                  <a:tcPr marL="5405" marR="5405" marT="5405" marB="0" anchor="ctr"/>
                </a:tc>
                <a:tc>
                  <a:txBody>
                    <a:bodyPr/>
                    <a:lstStyle/>
                    <a:p>
                      <a:pPr algn="l" fontAlgn="ctr"/>
                      <a:r>
                        <a:rPr lang="en-US" sz="1200" u="none" strike="noStrike" dirty="0">
                          <a:effectLst/>
                        </a:rPr>
                        <a:t>Develop a multilateral instrument</a:t>
                      </a:r>
                      <a:endParaRPr lang="en-US" sz="1200" b="1" i="1" u="none" strike="noStrike" dirty="0">
                        <a:solidFill>
                          <a:srgbClr val="000000"/>
                        </a:solidFill>
                        <a:effectLst/>
                        <a:latin typeface="Calibri" panose="020F0502020204030204" pitchFamily="34" charset="0"/>
                      </a:endParaRPr>
                    </a:p>
                  </a:txBody>
                  <a:tcPr marL="5405" marR="5405" marT="5405" marB="0" anchor="ctr"/>
                </a:tc>
                <a:tc>
                  <a:txBody>
                    <a:bodyPr/>
                    <a:lstStyle/>
                    <a:p>
                      <a:pPr algn="ctr" fontAlgn="ctr"/>
                      <a:r>
                        <a:rPr lang="cs-CZ" sz="1400" u="none" strike="noStrike" dirty="0" smtClean="0">
                          <a:effectLst/>
                        </a:rPr>
                        <a:t>X</a:t>
                      </a:r>
                      <a:endParaRPr lang="en-US" sz="1400" b="0" i="0" u="none" strike="noStrike" dirty="0">
                        <a:solidFill>
                          <a:srgbClr val="000000"/>
                        </a:solidFill>
                        <a:effectLst/>
                        <a:latin typeface="Calibri" panose="020F0502020204030204" pitchFamily="34" charset="0"/>
                      </a:endParaRPr>
                    </a:p>
                  </a:txBody>
                  <a:tcPr marL="5405" marR="5405" marT="5405" marB="0" anchor="ctr"/>
                </a:tc>
                <a:tc>
                  <a:txBody>
                    <a:bodyPr/>
                    <a:lstStyle/>
                    <a:p>
                      <a:pPr algn="l" fontAlgn="ct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5405" marR="5405" marT="5405" marB="0" anchor="ctr"/>
                </a:tc>
                <a:tc>
                  <a:txBody>
                    <a:bodyPr/>
                    <a:lstStyle/>
                    <a:p>
                      <a:pPr algn="ctr" fontAlgn="ctr"/>
                      <a:r>
                        <a:rPr lang="cs-CZ" sz="1400" u="none" strike="noStrike" dirty="0" smtClean="0">
                          <a:effectLst/>
                        </a:rPr>
                        <a:t>X</a:t>
                      </a:r>
                      <a:endParaRPr lang="en-US" sz="1400" b="0" i="0" u="none" strike="noStrike" dirty="0">
                        <a:solidFill>
                          <a:srgbClr val="000000"/>
                        </a:solidFill>
                        <a:effectLst/>
                        <a:latin typeface="Calibri" panose="020F0502020204030204" pitchFamily="34" charset="0"/>
                      </a:endParaRPr>
                    </a:p>
                  </a:txBody>
                  <a:tcPr marL="5405" marR="5405" marT="5405" marB="0" anchor="ctr"/>
                </a:tc>
              </a:tr>
            </a:tbl>
          </a:graphicData>
        </a:graphic>
      </p:graphicFrame>
    </p:spTree>
    <p:extLst>
      <p:ext uri="{BB962C8B-B14F-4D97-AF65-F5344CB8AC3E}">
        <p14:creationId xmlns:p14="http://schemas.microsoft.com/office/powerpoint/2010/main" val="13444144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custDataLst>
              <p:tags r:id="rId1"/>
            </p:custDataLst>
          </p:nvPr>
        </p:nvSpPr>
        <p:spPr>
          <a:xfrm>
            <a:off x="179388" y="3716338"/>
            <a:ext cx="3672532" cy="2376487"/>
          </a:xfrm>
        </p:spPr>
        <p:txBody>
          <a:bodyPr anchor="b">
            <a:normAutofit lnSpcReduction="10000"/>
          </a:bodyPr>
          <a:lstStyle/>
          <a:p>
            <a:r>
              <a:rPr lang="en-US" smtClean="0"/>
              <a:t>© 2014 KPMG Česká republika, s.r.o., a Czech limited liability company and a member firm of the KPMG network of independent member firms affiliated with KPMG International Cooperative (“KPMG International“), a Swiss entity. All rights reserved. Printed in the Czech Republic.</a:t>
            </a:r>
            <a:endParaRPr lang="en-US" dirty="0" smtClean="0"/>
          </a:p>
          <a:p>
            <a:r>
              <a:rPr lang="en-GB" dirty="0">
                <a:latin typeface="Arial"/>
              </a:rPr>
              <a:t/>
            </a:r>
            <a:br>
              <a:rPr lang="en-GB" dirty="0">
                <a:latin typeface="Arial"/>
              </a:rPr>
            </a:br>
            <a:endParaRPr lang="en-GB" dirty="0" smtClean="0">
              <a:latin typeface="Arial"/>
            </a:endParaRPr>
          </a:p>
          <a:p>
            <a:r>
              <a:rPr lang="en-GB" dirty="0" smtClean="0">
                <a:latin typeface="Arial"/>
              </a:rPr>
              <a:t>The </a:t>
            </a:r>
            <a:r>
              <a:rPr lang="en-GB" dirty="0">
                <a:latin typeface="Arial"/>
              </a:rPr>
              <a:t>KPMG name, logo and ‘cutting through complexity’ are registered trademarks or trademarks of KPMG International Cooperative (KPMG International</a:t>
            </a:r>
            <a:r>
              <a:rPr lang="en-GB" dirty="0" smtClean="0">
                <a:latin typeface="Arial"/>
              </a:rPr>
              <a:t>).</a:t>
            </a:r>
            <a:endParaRPr lang="en-GB" dirty="0">
              <a:latin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Bod 7 Akčního plánu BEPS – materiál k diskusi: shrnutí</a:t>
            </a:r>
            <a:endParaRPr lang="en-GB" dirty="0"/>
          </a:p>
        </p:txBody>
      </p:sp>
      <p:sp>
        <p:nvSpPr>
          <p:cNvPr id="2" name="Text Placeholder 1"/>
          <p:cNvSpPr>
            <a:spLocks noGrp="1"/>
          </p:cNvSpPr>
          <p:nvPr>
            <p:ph type="body" sz="quarter" idx="10"/>
          </p:nvPr>
        </p:nvSpPr>
        <p:spPr>
          <a:xfrm>
            <a:off x="179512" y="934948"/>
            <a:ext cx="8712968" cy="5404207"/>
          </a:xfrm>
        </p:spPr>
        <p:txBody>
          <a:bodyPr>
            <a:normAutofit fontScale="92500" lnSpcReduction="20000"/>
          </a:bodyPr>
          <a:lstStyle/>
          <a:p>
            <a:pPr marL="285750" lvl="1" indent="-285750">
              <a:buFont typeface="Wingdings" panose="05000000000000000000" pitchFamily="2" charset="2"/>
              <a:buChar char="§"/>
            </a:pPr>
            <a:r>
              <a:rPr lang="cs-CZ" dirty="0" smtClean="0"/>
              <a:t>Výsledkem pracovní skupiny zabývající se situacemi umělého vyhýbání se vzniku stálé provozovny</a:t>
            </a:r>
          </a:p>
          <a:p>
            <a:pPr marL="285750" lvl="1" indent="-285750">
              <a:buFont typeface="Wingdings" panose="05000000000000000000" pitchFamily="2" charset="2"/>
              <a:buChar char="§"/>
            </a:pPr>
            <a:r>
              <a:rPr lang="cs-CZ" dirty="0" smtClean="0"/>
              <a:t>Materiál navrhuje 13 možností, jak změnit přímo text čl. 5 Modelové smlouvy a 1 návrh jak změnit Komentář k článku 5</a:t>
            </a:r>
          </a:p>
          <a:p>
            <a:pPr marL="285750" lvl="1" indent="-285750">
              <a:buFont typeface="Wingdings" panose="05000000000000000000" pitchFamily="2" charset="2"/>
              <a:buChar char="§"/>
            </a:pPr>
            <a:r>
              <a:rPr lang="cs-CZ" dirty="0" smtClean="0"/>
              <a:t>Materiál bere v potaz, že změny definice stálé provozovny mají vztah s přiřazením příjmů podle článku 7. </a:t>
            </a:r>
          </a:p>
          <a:p>
            <a:pPr marL="558800" lvl="2" indent="-285750">
              <a:buFont typeface="Wingdings" panose="05000000000000000000" pitchFamily="2" charset="2"/>
              <a:buChar char="§"/>
            </a:pPr>
            <a:r>
              <a:rPr lang="cs-CZ" dirty="0" smtClean="0"/>
              <a:t>Dochází k závěru, že nejsou potřeba změny přímo v textu článku 7, maximálně některá upřesnění, vysvětlení v Komentáři.</a:t>
            </a:r>
          </a:p>
          <a:p>
            <a:pPr marL="285750" lvl="1" indent="-285750">
              <a:buFont typeface="Wingdings" panose="05000000000000000000" pitchFamily="2" charset="2"/>
              <a:buChar char="§"/>
            </a:pPr>
            <a:r>
              <a:rPr lang="cs-CZ" dirty="0" smtClean="0"/>
              <a:t>Žádná interakce s bodem 1 Akčního plánu (</a:t>
            </a:r>
            <a:r>
              <a:rPr lang="cs-CZ" dirty="0" err="1" smtClean="0"/>
              <a:t>Addressing</a:t>
            </a:r>
            <a:r>
              <a:rPr lang="cs-CZ" dirty="0" smtClean="0"/>
              <a:t> Tax </a:t>
            </a:r>
            <a:r>
              <a:rPr lang="cs-CZ" dirty="0" err="1" smtClean="0"/>
              <a:t>Challenge</a:t>
            </a:r>
            <a:r>
              <a:rPr lang="cs-CZ" dirty="0" smtClean="0"/>
              <a:t> </a:t>
            </a:r>
            <a:r>
              <a:rPr lang="cs-CZ" dirty="0" err="1" smtClean="0"/>
              <a:t>of</a:t>
            </a:r>
            <a:r>
              <a:rPr lang="cs-CZ" dirty="0" smtClean="0"/>
              <a:t> Digital </a:t>
            </a:r>
            <a:r>
              <a:rPr lang="cs-CZ" dirty="0" err="1" smtClean="0"/>
              <a:t>Economy</a:t>
            </a:r>
            <a:r>
              <a:rPr lang="cs-CZ" dirty="0" smtClean="0"/>
              <a:t>), který by se měl také dotýkat vzniku stálé provozovny ve vztahu k digitálním službám</a:t>
            </a:r>
          </a:p>
          <a:p>
            <a:pPr marL="285750" lvl="1" indent="-285750">
              <a:buFont typeface="Wingdings" panose="05000000000000000000" pitchFamily="2" charset="2"/>
              <a:buChar char="§"/>
            </a:pPr>
            <a:r>
              <a:rPr lang="cs-CZ" dirty="0" smtClean="0"/>
              <a:t>Změny v čl. 5 se vztahují ke 4 oblastem, které vyvolávají problémy v praxi (obcházení konceptu stálé provozovny)</a:t>
            </a:r>
          </a:p>
          <a:p>
            <a:pPr marL="558800" lvl="2" indent="-285750">
              <a:buFont typeface="Wingdings" panose="05000000000000000000" pitchFamily="2" charset="2"/>
              <a:buChar char="§"/>
            </a:pPr>
            <a:r>
              <a:rPr lang="cs-CZ" b="1" dirty="0" smtClean="0"/>
              <a:t>Komisionářské struktury </a:t>
            </a:r>
            <a:r>
              <a:rPr lang="cs-CZ" dirty="0" smtClean="0"/>
              <a:t>využívané na prodej zboží patřícího zahraničnímu podniku tak, že prodejní kontrakt je uzavřen v zahraničí</a:t>
            </a:r>
          </a:p>
          <a:p>
            <a:pPr marL="558800" lvl="2" indent="-285750">
              <a:buFont typeface="Wingdings" panose="05000000000000000000" pitchFamily="2" charset="2"/>
              <a:buChar char="§"/>
            </a:pPr>
            <a:r>
              <a:rPr lang="cs-CZ" b="1" dirty="0" smtClean="0"/>
              <a:t>Fragmentace operací</a:t>
            </a:r>
            <a:r>
              <a:rPr lang="cs-CZ" dirty="0" smtClean="0"/>
              <a:t> mezi podniky ve skupině tak, že všechny deklarují pomocnou a přípravnou činnost</a:t>
            </a:r>
          </a:p>
          <a:p>
            <a:pPr marL="558800" lvl="2" indent="-285750">
              <a:buFont typeface="Wingdings" panose="05000000000000000000" pitchFamily="2" charset="2"/>
              <a:buChar char="§"/>
            </a:pPr>
            <a:r>
              <a:rPr lang="cs-CZ" b="1" dirty="0" smtClean="0"/>
              <a:t>Rozdělení kontraktu </a:t>
            </a:r>
            <a:r>
              <a:rPr lang="cs-CZ" dirty="0" smtClean="0"/>
              <a:t>na několik kontraktů u stálé provozovny vzniklé na základě časového testu (stavební SP; </a:t>
            </a:r>
            <a:r>
              <a:rPr lang="cs-CZ" dirty="0" err="1" smtClean="0"/>
              <a:t>službová</a:t>
            </a:r>
            <a:r>
              <a:rPr lang="cs-CZ" dirty="0" smtClean="0"/>
              <a:t> SP)</a:t>
            </a:r>
          </a:p>
          <a:p>
            <a:pPr marL="558800" lvl="2" indent="-285750">
              <a:buFont typeface="Wingdings" panose="05000000000000000000" pitchFamily="2" charset="2"/>
              <a:buChar char="§"/>
            </a:pPr>
            <a:r>
              <a:rPr lang="cs-CZ" dirty="0" smtClean="0"/>
              <a:t>Specifický případy v </a:t>
            </a:r>
            <a:r>
              <a:rPr lang="cs-CZ" b="1" dirty="0" smtClean="0"/>
              <a:t>pojišťovnictví</a:t>
            </a:r>
          </a:p>
          <a:p>
            <a:pPr marL="285750" lvl="1" indent="-285750">
              <a:buFont typeface="Wingdings" panose="05000000000000000000" pitchFamily="2" charset="2"/>
              <a:buChar char="§"/>
            </a:pPr>
            <a:r>
              <a:rPr lang="cs-CZ" dirty="0" smtClean="0"/>
              <a:t>Termín zaslání připomínek – </a:t>
            </a:r>
            <a:r>
              <a:rPr lang="cs-CZ" b="1" dirty="0" smtClean="0"/>
              <a:t>9.leden 2015</a:t>
            </a:r>
          </a:p>
          <a:p>
            <a:pPr marL="285750" lvl="1" indent="-285750">
              <a:buFont typeface="Wingdings" panose="05000000000000000000" pitchFamily="2" charset="2"/>
              <a:buChar char="§"/>
            </a:pPr>
            <a:r>
              <a:rPr lang="cs-CZ" dirty="0" smtClean="0"/>
              <a:t>Termín veřejné konzultace v OECD – </a:t>
            </a:r>
            <a:r>
              <a:rPr lang="cs-CZ" b="1" dirty="0" smtClean="0"/>
              <a:t>21. leden 2015</a:t>
            </a:r>
          </a:p>
        </p:txBody>
      </p:sp>
    </p:spTree>
    <p:extLst>
      <p:ext uri="{BB962C8B-B14F-4D97-AF65-F5344CB8AC3E}">
        <p14:creationId xmlns:p14="http://schemas.microsoft.com/office/powerpoint/2010/main" val="3466270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1 Komisionářské struktury</a:t>
            </a:r>
            <a:endParaRPr lang="en-GB" dirty="0"/>
          </a:p>
        </p:txBody>
      </p:sp>
      <p:sp>
        <p:nvSpPr>
          <p:cNvPr id="5" name="Text Placeholder 4"/>
          <p:cNvSpPr>
            <a:spLocks noGrp="1"/>
          </p:cNvSpPr>
          <p:nvPr>
            <p:ph type="body" sz="quarter" idx="10"/>
          </p:nvPr>
        </p:nvSpPr>
        <p:spPr/>
        <p:txBody>
          <a:bodyPr>
            <a:normAutofit lnSpcReduction="10000"/>
          </a:bodyPr>
          <a:lstStyle/>
          <a:p>
            <a:r>
              <a:rPr lang="cs-CZ" u="sng" dirty="0" smtClean="0">
                <a:solidFill>
                  <a:schemeClr val="tx1"/>
                </a:solidFill>
              </a:rPr>
              <a:t>Co považuje OECD za problém</a:t>
            </a:r>
            <a:endParaRPr lang="en-GB" u="sng" dirty="0" smtClean="0">
              <a:solidFill>
                <a:schemeClr val="tx1"/>
              </a:solidFill>
            </a:endParaRPr>
          </a:p>
          <a:p>
            <a:pPr marL="285750" indent="-285750">
              <a:buFont typeface="Wingdings" panose="05000000000000000000" pitchFamily="2" charset="2"/>
              <a:buChar char="§"/>
            </a:pPr>
            <a:r>
              <a:rPr lang="cs-CZ" b="0" dirty="0" smtClean="0">
                <a:solidFill>
                  <a:schemeClr val="tx1"/>
                </a:solidFill>
              </a:rPr>
              <a:t>Současná interpretace „</a:t>
            </a:r>
            <a:r>
              <a:rPr lang="cs-CZ" b="0" dirty="0" err="1" smtClean="0">
                <a:solidFill>
                  <a:schemeClr val="tx1"/>
                </a:solidFill>
              </a:rPr>
              <a:t>agency</a:t>
            </a:r>
            <a:r>
              <a:rPr lang="cs-CZ" b="0" dirty="0" smtClean="0">
                <a:solidFill>
                  <a:schemeClr val="tx1"/>
                </a:solidFill>
              </a:rPr>
              <a:t> PE“ umožňuje nezdanění zisků z prodeje zboží a služeb zahraničního podniku, pokud tak činí přes komisionáře. </a:t>
            </a:r>
          </a:p>
          <a:p>
            <a:pPr marL="285750" indent="-285750">
              <a:buFont typeface="Wingdings" panose="05000000000000000000" pitchFamily="2" charset="2"/>
              <a:buChar char="§"/>
            </a:pPr>
            <a:r>
              <a:rPr lang="cs-CZ" b="0" dirty="0" smtClean="0">
                <a:solidFill>
                  <a:schemeClr val="tx1"/>
                </a:solidFill>
              </a:rPr>
              <a:t>Komisionář nevlastní zboží, jedná svým jménem na účet podniku; je zdaněn pouze z odměny za zprostředkování. </a:t>
            </a:r>
          </a:p>
          <a:p>
            <a:pPr marL="285750" indent="-285750">
              <a:buFont typeface="Wingdings" panose="05000000000000000000" pitchFamily="2" charset="2"/>
              <a:buChar char="§"/>
            </a:pPr>
            <a:r>
              <a:rPr lang="cs-CZ" b="0" dirty="0" smtClean="0">
                <a:solidFill>
                  <a:schemeClr val="tx1"/>
                </a:solidFill>
              </a:rPr>
              <a:t>Často podniky ve skupině mění uspořádání z distributora na komisionáře, bez podstatné změny v rozložení funkcí mezi společnostmi. Dle OECD je primárním motivem obcházení zdanění v zemi zdroje.</a:t>
            </a:r>
          </a:p>
          <a:p>
            <a:pPr marL="285750" indent="-285750">
              <a:buFont typeface="Wingdings" panose="05000000000000000000" pitchFamily="2" charset="2"/>
              <a:buChar char="§"/>
            </a:pPr>
            <a:r>
              <a:rPr lang="cs-CZ" b="0" dirty="0" smtClean="0">
                <a:solidFill>
                  <a:schemeClr val="tx1"/>
                </a:solidFill>
              </a:rPr>
              <a:t>Komisionář je nezávislý agent; i kdyby byl ekonomicky závislý, neuzavírá kontrakty jménem zahraničního podniku</a:t>
            </a:r>
            <a:endParaRPr lang="en-GB" b="0" dirty="0" smtClean="0">
              <a:solidFill>
                <a:schemeClr val="tx1"/>
              </a:solidFill>
            </a:endParaRPr>
          </a:p>
          <a:p>
            <a:r>
              <a:rPr lang="cs-CZ" u="sng" dirty="0" smtClean="0">
                <a:solidFill>
                  <a:schemeClr val="tx1"/>
                </a:solidFill>
              </a:rPr>
              <a:t>Hlavní cíl změny odst. 5 a 6</a:t>
            </a:r>
            <a:endParaRPr lang="en-GB" u="sng" dirty="0">
              <a:solidFill>
                <a:schemeClr val="tx1"/>
              </a:solidFill>
            </a:endParaRPr>
          </a:p>
          <a:p>
            <a:pPr marL="285750" indent="-285750">
              <a:buFont typeface="Wingdings" panose="05000000000000000000" pitchFamily="2" charset="2"/>
              <a:buChar char="§"/>
            </a:pPr>
            <a:r>
              <a:rPr lang="cs-CZ" b="0" dirty="0" smtClean="0">
                <a:solidFill>
                  <a:schemeClr val="tx1"/>
                </a:solidFill>
              </a:rPr>
              <a:t>Jestliže činnosti, které zprostředkovatel (agent, komisionář) vykonává v dané zemi, vedou k pravidelnému uzavírání kontraktů zahraničním podnikem</a:t>
            </a:r>
            <a:r>
              <a:rPr lang="en-GB" b="0" dirty="0" smtClean="0">
                <a:solidFill>
                  <a:schemeClr val="tx1"/>
                </a:solidFill>
              </a:rPr>
              <a:t>, </a:t>
            </a:r>
            <a:r>
              <a:rPr lang="cs-CZ" b="0" dirty="0" smtClean="0">
                <a:solidFill>
                  <a:schemeClr val="tx1"/>
                </a:solidFill>
              </a:rPr>
              <a:t>je to dostatečná „zdanitelná přítomnost“ v zemi rezidence</a:t>
            </a:r>
            <a:r>
              <a:rPr lang="cs-CZ" sz="1400" b="0" dirty="0" smtClean="0">
                <a:solidFill>
                  <a:schemeClr val="tx1"/>
                </a:solidFill>
              </a:rPr>
              <a:t>. </a:t>
            </a:r>
            <a:endParaRPr lang="cs-CZ" sz="1400" b="0" dirty="0" smtClean="0">
              <a:solidFill>
                <a:schemeClr val="tx1"/>
              </a:solidFill>
            </a:endParaRPr>
          </a:p>
          <a:p>
            <a:pPr marL="285750" indent="-285750">
              <a:buFont typeface="Wingdings" panose="05000000000000000000" pitchFamily="2" charset="2"/>
              <a:buChar char="§"/>
            </a:pPr>
            <a:r>
              <a:rPr lang="cs-CZ" b="0" dirty="0" smtClean="0">
                <a:solidFill>
                  <a:schemeClr val="tx1"/>
                </a:solidFill>
              </a:rPr>
              <a:t>Zpřísněno posuzování nezávislosti (jednání jménem jednoho subjektu)</a:t>
            </a:r>
            <a:endParaRPr lang="cs-CZ" b="0" dirty="0" smtClean="0">
              <a:solidFill>
                <a:schemeClr val="tx1"/>
              </a:solidFill>
            </a:endParaRPr>
          </a:p>
          <a:p>
            <a:pPr marL="285750" indent="-285750">
              <a:buFont typeface="Wingdings" panose="05000000000000000000" pitchFamily="2" charset="2"/>
              <a:buChar char="§"/>
            </a:pPr>
            <a:r>
              <a:rPr lang="cs-CZ" b="0" dirty="0" smtClean="0">
                <a:solidFill>
                  <a:schemeClr val="tx1"/>
                </a:solidFill>
              </a:rPr>
              <a:t>Navrhují se 4 alternativy změn odst. 5 a 6 (A-D)</a:t>
            </a:r>
            <a:endParaRPr lang="en-GB" b="0" dirty="0">
              <a:solidFill>
                <a:schemeClr val="tx1"/>
              </a:solidFill>
            </a:endParaRPr>
          </a:p>
        </p:txBody>
      </p:sp>
    </p:spTree>
    <p:extLst>
      <p:ext uri="{BB962C8B-B14F-4D97-AF65-F5344CB8AC3E}">
        <p14:creationId xmlns:p14="http://schemas.microsoft.com/office/powerpoint/2010/main" val="3296064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1.1 </a:t>
            </a:r>
            <a:r>
              <a:rPr lang="cs-CZ" dirty="0"/>
              <a:t>Komisionářské </a:t>
            </a:r>
            <a:r>
              <a:rPr lang="cs-CZ" dirty="0" smtClean="0"/>
              <a:t>struktury – změna odst. 5 a 6 čl. 5</a:t>
            </a:r>
            <a:endParaRPr lang="en-GB" dirty="0"/>
          </a:p>
        </p:txBody>
      </p:sp>
      <p:sp>
        <p:nvSpPr>
          <p:cNvPr id="5" name="Text Placeholder 4"/>
          <p:cNvSpPr>
            <a:spLocks noGrp="1"/>
          </p:cNvSpPr>
          <p:nvPr>
            <p:ph type="body" sz="quarter" idx="10"/>
          </p:nvPr>
        </p:nvSpPr>
        <p:spPr>
          <a:xfrm>
            <a:off x="179512" y="965771"/>
            <a:ext cx="8831318" cy="5352836"/>
          </a:xfrm>
        </p:spPr>
        <p:txBody>
          <a:bodyPr>
            <a:normAutofit lnSpcReduction="10000"/>
          </a:bodyPr>
          <a:lstStyle/>
          <a:p>
            <a:r>
              <a:rPr lang="cs-CZ" i="1" u="sng" dirty="0" smtClean="0"/>
              <a:t>A</a:t>
            </a:r>
            <a:endParaRPr lang="en-GB" i="1" u="sng" dirty="0" smtClean="0"/>
          </a:p>
          <a:p>
            <a:r>
              <a:rPr lang="en-GB" sz="1200" b="0" dirty="0">
                <a:solidFill>
                  <a:schemeClr val="tx1"/>
                </a:solidFill>
              </a:rPr>
              <a:t>5. </a:t>
            </a:r>
            <a:r>
              <a:rPr lang="en-GB" sz="1400" b="0" dirty="0">
                <a:solidFill>
                  <a:schemeClr val="tx1"/>
                </a:solidFill>
              </a:rPr>
              <a:t>Notwithstanding the provisions of paragraphs 1 and 2</a:t>
            </a:r>
            <a:r>
              <a:rPr lang="en-GB" sz="1400" dirty="0">
                <a:solidFill>
                  <a:schemeClr val="tx1"/>
                </a:solidFill>
              </a:rPr>
              <a:t>, </a:t>
            </a:r>
            <a:r>
              <a:rPr lang="en-GB" sz="1400" u="sng" dirty="0">
                <a:solidFill>
                  <a:schemeClr val="tx1"/>
                </a:solidFill>
              </a:rPr>
              <a:t>but subject to the provisions of paragraph 6</a:t>
            </a:r>
            <a:r>
              <a:rPr lang="en-GB" sz="1400" b="0" u="sng" dirty="0">
                <a:solidFill>
                  <a:schemeClr val="tx1"/>
                </a:solidFill>
              </a:rPr>
              <a:t>,</a:t>
            </a:r>
            <a:r>
              <a:rPr lang="en-GB" sz="1400" b="0" dirty="0">
                <a:solidFill>
                  <a:schemeClr val="tx1"/>
                </a:solidFill>
              </a:rPr>
              <a:t> where a person </a:t>
            </a:r>
            <a:r>
              <a:rPr lang="en-GB" sz="1400" b="0" strike="sngStrike" dirty="0">
                <a:solidFill>
                  <a:schemeClr val="tx1"/>
                </a:solidFill>
              </a:rPr>
              <a:t>— other than an agent of an independent status to whom paragraph 6 applies —</a:t>
            </a:r>
            <a:r>
              <a:rPr lang="en-GB" sz="1400" b="0" dirty="0">
                <a:solidFill>
                  <a:schemeClr val="tx1"/>
                </a:solidFill>
              </a:rPr>
              <a:t>is acting in a Contracting State on behalf of an enterprise and, in doing so </a:t>
            </a:r>
            <a:r>
              <a:rPr lang="en-GB" sz="1400" b="0" strike="sngStrike" dirty="0">
                <a:solidFill>
                  <a:schemeClr val="tx1"/>
                </a:solidFill>
              </a:rPr>
              <a:t>has, and</a:t>
            </a:r>
            <a:r>
              <a:rPr lang="en-GB" sz="1400" b="0" dirty="0">
                <a:solidFill>
                  <a:schemeClr val="tx1"/>
                </a:solidFill>
              </a:rPr>
              <a:t> habitually </a:t>
            </a:r>
            <a:r>
              <a:rPr lang="en-GB" sz="1400" b="0" strike="sngStrike" dirty="0">
                <a:solidFill>
                  <a:schemeClr val="tx1"/>
                </a:solidFill>
              </a:rPr>
              <a:t>exercises, in a Contracting State an authority to conclude contracts in the name of the enterprise</a:t>
            </a:r>
            <a:r>
              <a:rPr lang="en-GB" sz="1400" b="0" dirty="0">
                <a:solidFill>
                  <a:schemeClr val="tx1"/>
                </a:solidFill>
              </a:rPr>
              <a:t>, </a:t>
            </a:r>
            <a:r>
              <a:rPr lang="en-GB" sz="1400" u="sng" dirty="0">
                <a:solidFill>
                  <a:srgbClr val="FF0000"/>
                </a:solidFill>
              </a:rPr>
              <a:t>engages with specific persons in a way that results in the conclusion of contracts </a:t>
            </a:r>
            <a:endParaRPr lang="cs-CZ" sz="1400" u="sng" dirty="0">
              <a:solidFill>
                <a:srgbClr val="FF0000"/>
              </a:solidFill>
            </a:endParaRPr>
          </a:p>
          <a:p>
            <a:r>
              <a:rPr lang="en-GB" sz="1400" i="1" u="sng" dirty="0">
                <a:solidFill>
                  <a:schemeClr val="tx1"/>
                </a:solidFill>
              </a:rPr>
              <a:t>a</a:t>
            </a:r>
            <a:r>
              <a:rPr lang="en-GB" sz="1400" u="sng" dirty="0">
                <a:solidFill>
                  <a:schemeClr val="tx1"/>
                </a:solidFill>
              </a:rPr>
              <a:t>) in the name of the enterprise, or </a:t>
            </a:r>
            <a:endParaRPr lang="cs-CZ" sz="1400" u="sng" dirty="0">
              <a:solidFill>
                <a:schemeClr val="tx1"/>
              </a:solidFill>
            </a:endParaRPr>
          </a:p>
          <a:p>
            <a:r>
              <a:rPr lang="en-GB" sz="1400" i="1" u="sng" dirty="0">
                <a:solidFill>
                  <a:schemeClr val="tx1"/>
                </a:solidFill>
              </a:rPr>
              <a:t>b</a:t>
            </a:r>
            <a:r>
              <a:rPr lang="en-GB" sz="1400" u="sng" dirty="0">
                <a:solidFill>
                  <a:schemeClr val="tx1"/>
                </a:solidFill>
              </a:rPr>
              <a:t>) for the transfer of the ownership of, or for the granting of the right to use, property owned by that enterprise or that the enterprise has the right to use, or </a:t>
            </a:r>
            <a:endParaRPr lang="cs-CZ" sz="1400" u="sng" dirty="0">
              <a:solidFill>
                <a:schemeClr val="tx1"/>
              </a:solidFill>
            </a:endParaRPr>
          </a:p>
          <a:p>
            <a:r>
              <a:rPr lang="en-GB" sz="1400" i="1" u="sng" dirty="0">
                <a:solidFill>
                  <a:schemeClr val="tx1"/>
                </a:solidFill>
              </a:rPr>
              <a:t>c</a:t>
            </a:r>
            <a:r>
              <a:rPr lang="en-GB" sz="1400" u="sng" dirty="0">
                <a:solidFill>
                  <a:schemeClr val="tx1"/>
                </a:solidFill>
              </a:rPr>
              <a:t>) for the provision of services by that enterprise, </a:t>
            </a:r>
            <a:endParaRPr lang="cs-CZ" sz="1400" u="sng" dirty="0">
              <a:solidFill>
                <a:schemeClr val="tx1"/>
              </a:solidFill>
            </a:endParaRPr>
          </a:p>
          <a:p>
            <a:r>
              <a:rPr lang="en-GB" sz="1400" b="0" dirty="0">
                <a:solidFill>
                  <a:schemeClr val="tx1"/>
                </a:solidFill>
              </a:rPr>
              <a:t>that enterprise shall be deemed to have a permanent establishment in that State in respect of any activities which that person undertakes for the enterprise, unless the activities of such person are limited to those mentioned in paragraph 4 which, if exercised through a fixed place of business, would not make this fixed place of business a permanent establishment under the provisions of that paragraph</a:t>
            </a:r>
            <a:endParaRPr lang="cs-CZ" sz="1400" b="0" dirty="0">
              <a:solidFill>
                <a:schemeClr val="tx1"/>
              </a:solidFill>
            </a:endParaRPr>
          </a:p>
          <a:p>
            <a:r>
              <a:rPr lang="en-GB" sz="1400" dirty="0">
                <a:solidFill>
                  <a:schemeClr val="tx1"/>
                </a:solidFill>
              </a:rPr>
              <a:t>6. </a:t>
            </a:r>
            <a:r>
              <a:rPr lang="en-GB" sz="1400" u="sng" dirty="0">
                <a:solidFill>
                  <a:schemeClr val="tx1"/>
                </a:solidFill>
              </a:rPr>
              <a:t>Paragraph 5 shall not apply where the person acting in a Contracting State on behalf of an enterprise of the other Contracting State carries on business in the first-mentioned State as an independent agent acting on behalf of various persons and acts for the </a:t>
            </a:r>
            <a:r>
              <a:rPr lang="en-GB" sz="1400" u="sng" dirty="0" smtClean="0">
                <a:solidFill>
                  <a:schemeClr val="tx1"/>
                </a:solidFill>
              </a:rPr>
              <a:t>enterprise</a:t>
            </a:r>
            <a:r>
              <a:rPr lang="cs-CZ" sz="1400" dirty="0" smtClean="0">
                <a:solidFill>
                  <a:schemeClr val="tx1"/>
                </a:solidFill>
              </a:rPr>
              <a:t>.</a:t>
            </a:r>
            <a:r>
              <a:rPr lang="cs-CZ" sz="1400" b="0" strike="sngStrike" dirty="0" smtClean="0">
                <a:solidFill>
                  <a:schemeClr val="tx1"/>
                </a:solidFill>
              </a:rPr>
              <a:t> </a:t>
            </a:r>
            <a:r>
              <a:rPr lang="en-GB" sz="1400" b="0" strike="sngStrike" dirty="0" smtClean="0">
                <a:solidFill>
                  <a:schemeClr val="tx1"/>
                </a:solidFill>
              </a:rPr>
              <a:t>An </a:t>
            </a:r>
            <a:r>
              <a:rPr lang="en-GB" sz="1400" b="0" strike="sngStrike" dirty="0">
                <a:solidFill>
                  <a:schemeClr val="tx1"/>
                </a:solidFill>
              </a:rPr>
              <a:t>enterprise shall not be deemed to have a permanent establishment in a Contracting State merely because it carries on business in that State through a broker, general commission agent or any other agent of an independent status, provided that such persons are acting</a:t>
            </a:r>
            <a:r>
              <a:rPr lang="en-GB" sz="1400" b="0" dirty="0">
                <a:solidFill>
                  <a:schemeClr val="tx1"/>
                </a:solidFill>
              </a:rPr>
              <a:t> i</a:t>
            </a:r>
            <a:r>
              <a:rPr lang="en-GB" sz="1400" dirty="0">
                <a:solidFill>
                  <a:schemeClr val="tx1"/>
                </a:solidFill>
              </a:rPr>
              <a:t>n the ordinary course of that business. </a:t>
            </a:r>
            <a:r>
              <a:rPr lang="en-GB" sz="1400" u="sng" dirty="0">
                <a:solidFill>
                  <a:schemeClr val="tx1"/>
                </a:solidFill>
              </a:rPr>
              <a:t>Where, however, a person acts exclusively or almost exclusively on behalf of one enterprise or associated enterprises, that person shall not be considered to be an independent agent within the meaning of this paragraph with respect to these </a:t>
            </a:r>
            <a:r>
              <a:rPr lang="en-GB" sz="1400" u="sng" dirty="0" smtClean="0">
                <a:solidFill>
                  <a:schemeClr val="tx1"/>
                </a:solidFill>
              </a:rPr>
              <a:t>enterprises</a:t>
            </a:r>
            <a:endParaRPr lang="cs-CZ" sz="1400" dirty="0">
              <a:solidFill>
                <a:schemeClr val="tx1"/>
              </a:solidFill>
            </a:endParaRPr>
          </a:p>
        </p:txBody>
      </p:sp>
    </p:spTree>
    <p:extLst>
      <p:ext uri="{BB962C8B-B14F-4D97-AF65-F5344CB8AC3E}">
        <p14:creationId xmlns:p14="http://schemas.microsoft.com/office/powerpoint/2010/main" val="1506226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1.2 </a:t>
            </a:r>
            <a:r>
              <a:rPr lang="cs-CZ" dirty="0"/>
              <a:t>Komisionářské struktury – změna odst. 5 a 6 čl. 5</a:t>
            </a:r>
            <a:endParaRPr lang="en-GB" dirty="0"/>
          </a:p>
        </p:txBody>
      </p:sp>
      <p:sp>
        <p:nvSpPr>
          <p:cNvPr id="5" name="Text Placeholder 4"/>
          <p:cNvSpPr>
            <a:spLocks noGrp="1"/>
          </p:cNvSpPr>
          <p:nvPr>
            <p:ph type="body" sz="quarter" idx="10"/>
          </p:nvPr>
        </p:nvSpPr>
        <p:spPr/>
        <p:txBody>
          <a:bodyPr>
            <a:normAutofit/>
          </a:bodyPr>
          <a:lstStyle/>
          <a:p>
            <a:r>
              <a:rPr lang="cs-CZ" i="1" u="sng" dirty="0" smtClean="0"/>
              <a:t>B</a:t>
            </a:r>
            <a:endParaRPr lang="en-GB" i="1" u="sng" dirty="0"/>
          </a:p>
          <a:p>
            <a:r>
              <a:rPr lang="en-GB" sz="1200" b="0" dirty="0" smtClean="0">
                <a:solidFill>
                  <a:schemeClr val="tx1"/>
                </a:solidFill>
              </a:rPr>
              <a:t>5</a:t>
            </a:r>
            <a:r>
              <a:rPr lang="en-GB" sz="1200" b="0" dirty="0">
                <a:solidFill>
                  <a:schemeClr val="tx1"/>
                </a:solidFill>
              </a:rPr>
              <a:t>. </a:t>
            </a:r>
            <a:r>
              <a:rPr lang="en-GB" sz="1400" b="0" dirty="0">
                <a:solidFill>
                  <a:schemeClr val="tx1"/>
                </a:solidFill>
              </a:rPr>
              <a:t>Notwithstanding the provisions of paragraphs 1 and 2</a:t>
            </a:r>
            <a:r>
              <a:rPr lang="en-GB" sz="1400" dirty="0">
                <a:solidFill>
                  <a:schemeClr val="tx1"/>
                </a:solidFill>
              </a:rPr>
              <a:t>, </a:t>
            </a:r>
            <a:r>
              <a:rPr lang="en-GB" sz="1400" u="sng" dirty="0">
                <a:solidFill>
                  <a:schemeClr val="tx1"/>
                </a:solidFill>
              </a:rPr>
              <a:t>but subject to the provisions of paragraph 6</a:t>
            </a:r>
            <a:r>
              <a:rPr lang="en-GB" sz="1400" b="0" u="sng" dirty="0">
                <a:solidFill>
                  <a:schemeClr val="tx1"/>
                </a:solidFill>
              </a:rPr>
              <a:t>,</a:t>
            </a:r>
            <a:r>
              <a:rPr lang="en-GB" sz="1400" b="0" dirty="0">
                <a:solidFill>
                  <a:schemeClr val="tx1"/>
                </a:solidFill>
              </a:rPr>
              <a:t> where a person </a:t>
            </a:r>
            <a:r>
              <a:rPr lang="en-GB" sz="1400" b="0" strike="sngStrike" dirty="0">
                <a:solidFill>
                  <a:schemeClr val="tx1"/>
                </a:solidFill>
              </a:rPr>
              <a:t>— other than an agent of an independent status to whom paragraph 6 applies —</a:t>
            </a:r>
            <a:r>
              <a:rPr lang="en-GB" sz="1400" b="0" dirty="0">
                <a:solidFill>
                  <a:schemeClr val="tx1"/>
                </a:solidFill>
              </a:rPr>
              <a:t>is acting in a Contracting State on behalf of an enterprise and, in doing so </a:t>
            </a:r>
            <a:r>
              <a:rPr lang="en-GB" sz="1400" b="0" strike="sngStrike" dirty="0">
                <a:solidFill>
                  <a:schemeClr val="tx1"/>
                </a:solidFill>
              </a:rPr>
              <a:t>has, and</a:t>
            </a:r>
            <a:r>
              <a:rPr lang="en-GB" sz="1400" b="0" dirty="0">
                <a:solidFill>
                  <a:schemeClr val="tx1"/>
                </a:solidFill>
              </a:rPr>
              <a:t> habitually </a:t>
            </a:r>
            <a:r>
              <a:rPr lang="en-GB" sz="1400" b="0" strike="sngStrike" dirty="0">
                <a:solidFill>
                  <a:schemeClr val="tx1"/>
                </a:solidFill>
              </a:rPr>
              <a:t>exercises, in a Contracting State an authority to conclude contracts in the name of the enterprise</a:t>
            </a:r>
            <a:r>
              <a:rPr lang="en-GB" sz="1400" b="0" dirty="0">
                <a:solidFill>
                  <a:schemeClr val="tx1"/>
                </a:solidFill>
              </a:rPr>
              <a:t>, </a:t>
            </a:r>
            <a:r>
              <a:rPr lang="en-GB" sz="1400" u="sng" dirty="0">
                <a:solidFill>
                  <a:srgbClr val="FF0000"/>
                </a:solidFill>
              </a:rPr>
              <a:t>concludes contracts, or negotiates the material elements of contracts, that are </a:t>
            </a:r>
            <a:endParaRPr lang="cs-CZ" sz="1400" u="sng" dirty="0">
              <a:solidFill>
                <a:srgbClr val="FF0000"/>
              </a:solidFill>
            </a:endParaRPr>
          </a:p>
          <a:p>
            <a:r>
              <a:rPr lang="en-GB" sz="1400" i="1" u="sng" dirty="0" smtClean="0">
                <a:solidFill>
                  <a:schemeClr val="tx1"/>
                </a:solidFill>
              </a:rPr>
              <a:t>a</a:t>
            </a:r>
            <a:r>
              <a:rPr lang="en-GB" sz="1400" u="sng" dirty="0">
                <a:solidFill>
                  <a:schemeClr val="tx1"/>
                </a:solidFill>
              </a:rPr>
              <a:t>) in the name of the enterprise, or </a:t>
            </a:r>
            <a:endParaRPr lang="cs-CZ" sz="1400" u="sng" dirty="0">
              <a:solidFill>
                <a:schemeClr val="tx1"/>
              </a:solidFill>
            </a:endParaRPr>
          </a:p>
          <a:p>
            <a:r>
              <a:rPr lang="en-GB" sz="1400" i="1" u="sng" dirty="0">
                <a:solidFill>
                  <a:schemeClr val="tx1"/>
                </a:solidFill>
              </a:rPr>
              <a:t>b</a:t>
            </a:r>
            <a:r>
              <a:rPr lang="en-GB" sz="1400" u="sng" dirty="0">
                <a:solidFill>
                  <a:schemeClr val="tx1"/>
                </a:solidFill>
              </a:rPr>
              <a:t>) for the transfer of the ownership of, or for the granting of the right to use, property owned by that enterprise or that the enterprise has the right to use, or </a:t>
            </a:r>
            <a:endParaRPr lang="cs-CZ" sz="1400" u="sng" dirty="0">
              <a:solidFill>
                <a:schemeClr val="tx1"/>
              </a:solidFill>
            </a:endParaRPr>
          </a:p>
          <a:p>
            <a:r>
              <a:rPr lang="en-GB" sz="1400" i="1" u="sng" dirty="0">
                <a:solidFill>
                  <a:schemeClr val="tx1"/>
                </a:solidFill>
              </a:rPr>
              <a:t>c</a:t>
            </a:r>
            <a:r>
              <a:rPr lang="en-GB" sz="1400" u="sng" dirty="0">
                <a:solidFill>
                  <a:schemeClr val="tx1"/>
                </a:solidFill>
              </a:rPr>
              <a:t>) for the provision of services by that enterprise, </a:t>
            </a:r>
            <a:endParaRPr lang="cs-CZ" sz="1400" u="sng" dirty="0">
              <a:solidFill>
                <a:schemeClr val="tx1"/>
              </a:solidFill>
            </a:endParaRPr>
          </a:p>
          <a:p>
            <a:r>
              <a:rPr lang="en-GB" sz="1400" b="0" dirty="0">
                <a:solidFill>
                  <a:schemeClr val="tx1"/>
                </a:solidFill>
              </a:rPr>
              <a:t>that enterprise shall be deemed to have a permanent establishment in that State in respect of any activities which that person undertakes for the enterprise, unless the activities of such person are limited to those mentioned in paragraph 4 which, if exercised through a fixed place of business, would not make this fixed place of business a permanent establishment under the provisions of that paragraph</a:t>
            </a:r>
            <a:endParaRPr lang="cs-CZ" sz="1400" b="0" dirty="0">
              <a:solidFill>
                <a:schemeClr val="tx1"/>
              </a:solidFill>
            </a:endParaRPr>
          </a:p>
          <a:p>
            <a:r>
              <a:rPr lang="cs-CZ" sz="1400" b="0" dirty="0" smtClean="0">
                <a:solidFill>
                  <a:schemeClr val="tx1"/>
                </a:solidFill>
              </a:rPr>
              <a:t>6. </a:t>
            </a:r>
            <a:r>
              <a:rPr lang="en-US" sz="1400" b="0" dirty="0" smtClean="0">
                <a:solidFill>
                  <a:schemeClr val="tx1"/>
                </a:solidFill>
              </a:rPr>
              <a:t> </a:t>
            </a:r>
            <a:r>
              <a:rPr lang="cs-CZ" sz="1400" b="0" dirty="0" smtClean="0">
                <a:solidFill>
                  <a:schemeClr val="tx1"/>
                </a:solidFill>
              </a:rPr>
              <a:t>Dtto jako u varianty A</a:t>
            </a:r>
            <a:endParaRPr lang="en-GB" sz="1400" b="0" dirty="0">
              <a:solidFill>
                <a:schemeClr val="tx1"/>
              </a:solidFill>
            </a:endParaRPr>
          </a:p>
        </p:txBody>
      </p:sp>
    </p:spTree>
    <p:extLst>
      <p:ext uri="{BB962C8B-B14F-4D97-AF65-F5344CB8AC3E}">
        <p14:creationId xmlns:p14="http://schemas.microsoft.com/office/powerpoint/2010/main" val="3287451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1.3 </a:t>
            </a:r>
            <a:r>
              <a:rPr lang="cs-CZ" dirty="0"/>
              <a:t>Komisionářské struktury – změna odst. 5 a 6 čl. 5</a:t>
            </a:r>
            <a:endParaRPr lang="en-GB" dirty="0"/>
          </a:p>
        </p:txBody>
      </p:sp>
      <p:sp>
        <p:nvSpPr>
          <p:cNvPr id="5" name="Text Placeholder 4"/>
          <p:cNvSpPr>
            <a:spLocks noGrp="1"/>
          </p:cNvSpPr>
          <p:nvPr>
            <p:ph type="body" sz="quarter" idx="10"/>
          </p:nvPr>
        </p:nvSpPr>
        <p:spPr/>
        <p:txBody>
          <a:bodyPr>
            <a:normAutofit/>
          </a:bodyPr>
          <a:lstStyle/>
          <a:p>
            <a:r>
              <a:rPr lang="cs-CZ" i="1" u="sng" dirty="0" smtClean="0"/>
              <a:t>C</a:t>
            </a:r>
            <a:endParaRPr lang="en-GB" i="1" u="sng" dirty="0"/>
          </a:p>
          <a:p>
            <a:r>
              <a:rPr lang="en-GB" sz="1200" b="0" dirty="0" smtClean="0">
                <a:solidFill>
                  <a:schemeClr val="tx1"/>
                </a:solidFill>
              </a:rPr>
              <a:t>5</a:t>
            </a:r>
            <a:r>
              <a:rPr lang="en-GB" sz="1200" b="0" dirty="0">
                <a:solidFill>
                  <a:schemeClr val="tx1"/>
                </a:solidFill>
              </a:rPr>
              <a:t>. </a:t>
            </a:r>
            <a:r>
              <a:rPr lang="en-GB" sz="1400" b="0" dirty="0">
                <a:solidFill>
                  <a:schemeClr val="tx1"/>
                </a:solidFill>
              </a:rPr>
              <a:t>Notwithstanding the provisions of paragraphs 1 and 2</a:t>
            </a:r>
            <a:r>
              <a:rPr lang="en-GB" sz="1400" dirty="0">
                <a:solidFill>
                  <a:schemeClr val="tx1"/>
                </a:solidFill>
              </a:rPr>
              <a:t>, </a:t>
            </a:r>
            <a:r>
              <a:rPr lang="en-GB" sz="1400" u="sng" dirty="0">
                <a:solidFill>
                  <a:schemeClr val="tx1"/>
                </a:solidFill>
              </a:rPr>
              <a:t>but subject to the provisions of paragraph 6</a:t>
            </a:r>
            <a:r>
              <a:rPr lang="en-GB" sz="1400" b="0" u="sng" dirty="0">
                <a:solidFill>
                  <a:schemeClr val="tx1"/>
                </a:solidFill>
              </a:rPr>
              <a:t>,</a:t>
            </a:r>
            <a:r>
              <a:rPr lang="en-GB" sz="1400" b="0" dirty="0">
                <a:solidFill>
                  <a:schemeClr val="tx1"/>
                </a:solidFill>
              </a:rPr>
              <a:t> where a person </a:t>
            </a:r>
            <a:r>
              <a:rPr lang="en-GB" sz="1400" b="0" strike="sngStrike" dirty="0">
                <a:solidFill>
                  <a:schemeClr val="tx1"/>
                </a:solidFill>
              </a:rPr>
              <a:t>— other than an agent of an independent status to whom paragraph 6 applies —</a:t>
            </a:r>
            <a:r>
              <a:rPr lang="en-GB" sz="1400" b="0" dirty="0">
                <a:solidFill>
                  <a:schemeClr val="tx1"/>
                </a:solidFill>
              </a:rPr>
              <a:t>is acting in a Contracting State on behalf of an enterprise and, in doing so </a:t>
            </a:r>
            <a:r>
              <a:rPr lang="en-GB" sz="1400" b="0" strike="sngStrike" dirty="0">
                <a:solidFill>
                  <a:schemeClr val="tx1"/>
                </a:solidFill>
              </a:rPr>
              <a:t>has, and</a:t>
            </a:r>
            <a:r>
              <a:rPr lang="en-GB" sz="1400" b="0" dirty="0">
                <a:solidFill>
                  <a:schemeClr val="tx1"/>
                </a:solidFill>
              </a:rPr>
              <a:t> habitually </a:t>
            </a:r>
            <a:r>
              <a:rPr lang="en-GB" sz="1400" b="0" strike="sngStrike" dirty="0">
                <a:solidFill>
                  <a:schemeClr val="tx1"/>
                </a:solidFill>
              </a:rPr>
              <a:t>exercises, in a Contracting State an authority to conclude contracts in the name of the enterprise</a:t>
            </a:r>
            <a:r>
              <a:rPr lang="en-GB" sz="1400" b="0" dirty="0">
                <a:solidFill>
                  <a:schemeClr val="tx1"/>
                </a:solidFill>
              </a:rPr>
              <a:t>, </a:t>
            </a:r>
            <a:r>
              <a:rPr lang="en-GB" sz="1400" u="sng" dirty="0">
                <a:solidFill>
                  <a:srgbClr val="FF0000"/>
                </a:solidFill>
              </a:rPr>
              <a:t>engages with specific persons in a way that results in the conclusion of contracts which, by virtue of the legal relationship between that person and the enterprise, are on the account and risk of the </a:t>
            </a:r>
            <a:r>
              <a:rPr lang="en-GB" sz="1400" u="sng" dirty="0" smtClean="0">
                <a:solidFill>
                  <a:srgbClr val="FF0000"/>
                </a:solidFill>
              </a:rPr>
              <a:t>enterprise</a:t>
            </a:r>
            <a:r>
              <a:rPr lang="en-GB" sz="1400" dirty="0" smtClean="0"/>
              <a:t>,</a:t>
            </a:r>
            <a:r>
              <a:rPr lang="en-GB" sz="1400" u="sng" dirty="0" smtClean="0">
                <a:solidFill>
                  <a:srgbClr val="FF0000"/>
                </a:solidFill>
              </a:rPr>
              <a:t> </a:t>
            </a:r>
            <a:endParaRPr lang="cs-CZ" sz="1400" u="sng" dirty="0">
              <a:solidFill>
                <a:srgbClr val="FF0000"/>
              </a:solidFill>
            </a:endParaRPr>
          </a:p>
          <a:p>
            <a:r>
              <a:rPr lang="en-GB" sz="1400" b="0" dirty="0" smtClean="0">
                <a:solidFill>
                  <a:schemeClr val="tx1"/>
                </a:solidFill>
              </a:rPr>
              <a:t>that </a:t>
            </a:r>
            <a:r>
              <a:rPr lang="en-GB" sz="1400" b="0" dirty="0">
                <a:solidFill>
                  <a:schemeClr val="tx1"/>
                </a:solidFill>
              </a:rPr>
              <a:t>enterprise shall be deemed to have a permanent establishment in that State in respect of any activities which that person undertakes for the enterprise, unless the activities of such person are limited to those mentioned in paragraph 4 which, if exercised through a fixed place of business, would not make this fixed place of business a permanent establishment under the provisions of that paragraph</a:t>
            </a:r>
            <a:endParaRPr lang="cs-CZ" sz="1400" b="0" dirty="0">
              <a:solidFill>
                <a:schemeClr val="tx1"/>
              </a:solidFill>
            </a:endParaRPr>
          </a:p>
          <a:p>
            <a:r>
              <a:rPr lang="cs-CZ" sz="1400" b="0" dirty="0" smtClean="0">
                <a:solidFill>
                  <a:schemeClr val="tx1"/>
                </a:solidFill>
              </a:rPr>
              <a:t>6. </a:t>
            </a:r>
            <a:r>
              <a:rPr lang="en-US" sz="1400" b="0" dirty="0" smtClean="0">
                <a:solidFill>
                  <a:schemeClr val="tx1"/>
                </a:solidFill>
              </a:rPr>
              <a:t> </a:t>
            </a:r>
            <a:r>
              <a:rPr lang="cs-CZ" sz="1400" b="0" dirty="0" smtClean="0">
                <a:solidFill>
                  <a:schemeClr val="tx1"/>
                </a:solidFill>
              </a:rPr>
              <a:t>Dtto jako u varianty A</a:t>
            </a:r>
            <a:endParaRPr lang="en-GB" sz="1400" b="0" dirty="0">
              <a:solidFill>
                <a:schemeClr val="tx1"/>
              </a:solidFill>
            </a:endParaRPr>
          </a:p>
        </p:txBody>
      </p:sp>
    </p:spTree>
    <p:extLst>
      <p:ext uri="{BB962C8B-B14F-4D97-AF65-F5344CB8AC3E}">
        <p14:creationId xmlns:p14="http://schemas.microsoft.com/office/powerpoint/2010/main" val="4228934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1.4 </a:t>
            </a:r>
            <a:r>
              <a:rPr lang="cs-CZ" dirty="0"/>
              <a:t>Komisionářské struktury – změna odst. 5 a 6 čl. 5</a:t>
            </a:r>
            <a:endParaRPr lang="en-GB" dirty="0"/>
          </a:p>
        </p:txBody>
      </p:sp>
      <p:sp>
        <p:nvSpPr>
          <p:cNvPr id="5" name="Text Placeholder 4"/>
          <p:cNvSpPr>
            <a:spLocks noGrp="1"/>
          </p:cNvSpPr>
          <p:nvPr>
            <p:ph type="body" sz="quarter" idx="10"/>
          </p:nvPr>
        </p:nvSpPr>
        <p:spPr/>
        <p:txBody>
          <a:bodyPr>
            <a:normAutofit/>
          </a:bodyPr>
          <a:lstStyle/>
          <a:p>
            <a:r>
              <a:rPr lang="cs-CZ" i="1" u="sng" dirty="0"/>
              <a:t>D</a:t>
            </a:r>
            <a:endParaRPr lang="en-GB" i="1" u="sng" dirty="0"/>
          </a:p>
          <a:p>
            <a:r>
              <a:rPr lang="en-GB" sz="1200" b="0" dirty="0" smtClean="0">
                <a:solidFill>
                  <a:schemeClr val="tx1"/>
                </a:solidFill>
              </a:rPr>
              <a:t>5</a:t>
            </a:r>
            <a:r>
              <a:rPr lang="en-GB" sz="1200" b="0" dirty="0">
                <a:solidFill>
                  <a:schemeClr val="tx1"/>
                </a:solidFill>
              </a:rPr>
              <a:t>. </a:t>
            </a:r>
            <a:r>
              <a:rPr lang="en-GB" sz="1400" b="0" dirty="0">
                <a:solidFill>
                  <a:schemeClr val="tx1"/>
                </a:solidFill>
              </a:rPr>
              <a:t>Notwithstanding the provisions of paragraphs 1 and 2</a:t>
            </a:r>
            <a:r>
              <a:rPr lang="en-GB" sz="1400" dirty="0">
                <a:solidFill>
                  <a:schemeClr val="tx1"/>
                </a:solidFill>
              </a:rPr>
              <a:t>, </a:t>
            </a:r>
            <a:r>
              <a:rPr lang="en-GB" sz="1400" u="sng" dirty="0">
                <a:solidFill>
                  <a:schemeClr val="tx1"/>
                </a:solidFill>
              </a:rPr>
              <a:t>but subject to the provisions of paragraph 6</a:t>
            </a:r>
            <a:r>
              <a:rPr lang="en-GB" sz="1400" b="0" u="sng" dirty="0">
                <a:solidFill>
                  <a:schemeClr val="tx1"/>
                </a:solidFill>
              </a:rPr>
              <a:t>,</a:t>
            </a:r>
            <a:r>
              <a:rPr lang="en-GB" sz="1400" b="0" dirty="0">
                <a:solidFill>
                  <a:schemeClr val="tx1"/>
                </a:solidFill>
              </a:rPr>
              <a:t> where a person </a:t>
            </a:r>
            <a:r>
              <a:rPr lang="en-GB" sz="1400" b="0" strike="sngStrike" dirty="0">
                <a:solidFill>
                  <a:schemeClr val="tx1"/>
                </a:solidFill>
              </a:rPr>
              <a:t>— other than an agent of an independent status to whom paragraph 6 applies —</a:t>
            </a:r>
            <a:r>
              <a:rPr lang="en-GB" sz="1400" b="0" dirty="0">
                <a:solidFill>
                  <a:schemeClr val="tx1"/>
                </a:solidFill>
              </a:rPr>
              <a:t>is acting in a Contracting State on behalf of an enterprise and, in doing so </a:t>
            </a:r>
            <a:r>
              <a:rPr lang="en-GB" sz="1400" b="0" strike="sngStrike" dirty="0">
                <a:solidFill>
                  <a:schemeClr val="tx1"/>
                </a:solidFill>
              </a:rPr>
              <a:t>has, and</a:t>
            </a:r>
            <a:r>
              <a:rPr lang="en-GB" sz="1400" b="0" dirty="0">
                <a:solidFill>
                  <a:schemeClr val="tx1"/>
                </a:solidFill>
              </a:rPr>
              <a:t> habitually </a:t>
            </a:r>
            <a:r>
              <a:rPr lang="en-GB" sz="1400" b="0" strike="sngStrike" dirty="0">
                <a:solidFill>
                  <a:schemeClr val="tx1"/>
                </a:solidFill>
              </a:rPr>
              <a:t>exercises, in a Contracting State an authority to conclude contracts in the name of the enterprise</a:t>
            </a:r>
            <a:r>
              <a:rPr lang="en-GB" sz="1400" b="0" dirty="0">
                <a:solidFill>
                  <a:schemeClr val="tx1"/>
                </a:solidFill>
              </a:rPr>
              <a:t>, </a:t>
            </a:r>
            <a:r>
              <a:rPr lang="en-GB" sz="1400" u="sng" dirty="0">
                <a:solidFill>
                  <a:srgbClr val="FF0000"/>
                </a:solidFill>
              </a:rPr>
              <a:t>concludes contracts, or negotiates the material elements of contracts, , which, by virtue of the legal relationship between that person and the enterprise, are on the account and risk of the </a:t>
            </a:r>
            <a:r>
              <a:rPr lang="en-GB" sz="1400" u="sng" dirty="0" smtClean="0">
                <a:solidFill>
                  <a:srgbClr val="FF0000"/>
                </a:solidFill>
              </a:rPr>
              <a:t>enterprise, </a:t>
            </a:r>
            <a:endParaRPr lang="cs-CZ" sz="1400" u="sng" dirty="0">
              <a:solidFill>
                <a:srgbClr val="FF0000"/>
              </a:solidFill>
            </a:endParaRPr>
          </a:p>
          <a:p>
            <a:r>
              <a:rPr lang="en-GB" sz="1400" b="0" dirty="0" smtClean="0">
                <a:solidFill>
                  <a:schemeClr val="tx1"/>
                </a:solidFill>
              </a:rPr>
              <a:t>that </a:t>
            </a:r>
            <a:r>
              <a:rPr lang="en-GB" sz="1400" b="0" dirty="0">
                <a:solidFill>
                  <a:schemeClr val="tx1"/>
                </a:solidFill>
              </a:rPr>
              <a:t>enterprise shall be deemed to have a permanent establishment in that State in respect of any activities which that person undertakes for the enterprise, unless the activities of such person are limited to those mentioned in paragraph 4 which, if exercised through a fixed place of business, would not make this fixed place of business a permanent establishment under the provisions of that paragraph</a:t>
            </a:r>
            <a:endParaRPr lang="cs-CZ" sz="1400" b="0" dirty="0">
              <a:solidFill>
                <a:schemeClr val="tx1"/>
              </a:solidFill>
            </a:endParaRPr>
          </a:p>
          <a:p>
            <a:r>
              <a:rPr lang="cs-CZ" sz="1400" b="0" dirty="0" smtClean="0">
                <a:solidFill>
                  <a:schemeClr val="tx1"/>
                </a:solidFill>
              </a:rPr>
              <a:t>6. </a:t>
            </a:r>
            <a:r>
              <a:rPr lang="en-US" sz="1400" b="0" dirty="0" smtClean="0">
                <a:solidFill>
                  <a:schemeClr val="tx1"/>
                </a:solidFill>
              </a:rPr>
              <a:t> </a:t>
            </a:r>
            <a:r>
              <a:rPr lang="cs-CZ" sz="1400" b="0" dirty="0" smtClean="0">
                <a:solidFill>
                  <a:schemeClr val="tx1"/>
                </a:solidFill>
              </a:rPr>
              <a:t>Dtto jako u varianty A</a:t>
            </a:r>
            <a:endParaRPr lang="en-GB" sz="1400" b="0" dirty="0">
              <a:solidFill>
                <a:schemeClr val="tx1"/>
              </a:solidFill>
            </a:endParaRPr>
          </a:p>
        </p:txBody>
      </p:sp>
    </p:spTree>
    <p:extLst>
      <p:ext uri="{BB962C8B-B14F-4D97-AF65-F5344CB8AC3E}">
        <p14:creationId xmlns:p14="http://schemas.microsoft.com/office/powerpoint/2010/main" val="3999203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2 Výjimky ze stálé provozovny – </a:t>
            </a:r>
            <a:r>
              <a:rPr lang="cs-CZ" dirty="0"/>
              <a:t>změna odst. </a:t>
            </a:r>
            <a:r>
              <a:rPr lang="cs-CZ" dirty="0" smtClean="0"/>
              <a:t>4 </a:t>
            </a:r>
            <a:r>
              <a:rPr lang="cs-CZ" dirty="0"/>
              <a:t>čl. 5</a:t>
            </a:r>
            <a:endParaRPr lang="en-GB" dirty="0"/>
          </a:p>
        </p:txBody>
      </p:sp>
      <p:sp>
        <p:nvSpPr>
          <p:cNvPr id="5" name="Text Placeholder 4"/>
          <p:cNvSpPr>
            <a:spLocks noGrp="1"/>
          </p:cNvSpPr>
          <p:nvPr>
            <p:ph type="body" sz="quarter" idx="10"/>
          </p:nvPr>
        </p:nvSpPr>
        <p:spPr/>
        <p:txBody>
          <a:bodyPr>
            <a:normAutofit/>
          </a:bodyPr>
          <a:lstStyle/>
          <a:p>
            <a:r>
              <a:rPr lang="cs-CZ" u="sng" dirty="0">
                <a:solidFill>
                  <a:schemeClr val="tx1"/>
                </a:solidFill>
              </a:rPr>
              <a:t>Co považuje OECD za problém</a:t>
            </a:r>
            <a:endParaRPr lang="en-GB" u="sng" dirty="0">
              <a:solidFill>
                <a:schemeClr val="tx1"/>
              </a:solidFill>
            </a:endParaRPr>
          </a:p>
          <a:p>
            <a:pPr marL="285750" indent="-285750">
              <a:buFont typeface="Wingdings" panose="05000000000000000000" pitchFamily="2" charset="2"/>
              <a:buChar char="§"/>
            </a:pPr>
            <a:r>
              <a:rPr lang="cs-CZ" b="0" dirty="0" smtClean="0">
                <a:solidFill>
                  <a:schemeClr val="tx1"/>
                </a:solidFill>
              </a:rPr>
              <a:t>Odst. 4 čl. 5 vyjmenovává situace/činnosti, které jestliže jsou provozovány prostřednictvím pevného místa, nevedou ke vzniku stálé provozovny</a:t>
            </a:r>
          </a:p>
          <a:p>
            <a:pPr marL="285750" indent="-285750">
              <a:buFont typeface="Wingdings" panose="05000000000000000000" pitchFamily="2" charset="2"/>
              <a:buChar char="§"/>
            </a:pPr>
            <a:r>
              <a:rPr lang="cs-CZ" b="0" dirty="0" smtClean="0">
                <a:solidFill>
                  <a:schemeClr val="tx1"/>
                </a:solidFill>
              </a:rPr>
              <a:t>Některé členské státy OECD jsou názoru, že tím, že slova „přípravný a pomocný charakter“ nejsou explicitně zmíněna ve všech písm., dochází k posunu interpretace oproti původním záměrům textu tohoto odst., a tudíž k obcházení vzniku stálé provozovny</a:t>
            </a:r>
          </a:p>
          <a:p>
            <a:pPr marL="285750" indent="-285750">
              <a:buFont typeface="Wingdings" panose="05000000000000000000" pitchFamily="2" charset="2"/>
              <a:buChar char="§"/>
            </a:pPr>
            <a:r>
              <a:rPr lang="cs-CZ" u="sng" dirty="0" smtClean="0">
                <a:solidFill>
                  <a:schemeClr val="tx1"/>
                </a:solidFill>
              </a:rPr>
              <a:t>Hlavní </a:t>
            </a:r>
            <a:r>
              <a:rPr lang="cs-CZ" u="sng" dirty="0">
                <a:solidFill>
                  <a:schemeClr val="tx1"/>
                </a:solidFill>
              </a:rPr>
              <a:t>cíl změny </a:t>
            </a:r>
            <a:r>
              <a:rPr lang="cs-CZ" u="sng" dirty="0" smtClean="0">
                <a:solidFill>
                  <a:schemeClr val="tx1"/>
                </a:solidFill>
              </a:rPr>
              <a:t>odst. 4</a:t>
            </a:r>
            <a:endParaRPr lang="en-GB" u="sng" dirty="0">
              <a:solidFill>
                <a:schemeClr val="tx1"/>
              </a:solidFill>
            </a:endParaRPr>
          </a:p>
          <a:p>
            <a:pPr marL="285750" indent="-285750">
              <a:buFont typeface="Wingdings" panose="05000000000000000000" pitchFamily="2" charset="2"/>
              <a:buChar char="§"/>
            </a:pPr>
            <a:r>
              <a:rPr lang="cs-CZ" b="0" dirty="0" smtClean="0">
                <a:solidFill>
                  <a:schemeClr val="tx1"/>
                </a:solidFill>
              </a:rPr>
              <a:t>Alternativa E:  změna, která explicitně prohlásí činnosti pod všemi písmeny  za činnosti pomocného a přípravného charakteru</a:t>
            </a:r>
          </a:p>
          <a:p>
            <a:pPr marL="285750" indent="-285750">
              <a:buFont typeface="Wingdings" panose="05000000000000000000" pitchFamily="2" charset="2"/>
              <a:buChar char="§"/>
            </a:pPr>
            <a:r>
              <a:rPr lang="cs-CZ" b="0" dirty="0" smtClean="0">
                <a:solidFill>
                  <a:schemeClr val="tx1"/>
                </a:solidFill>
              </a:rPr>
              <a:t>Alternativa F,G a H: v případě, že nebude přijata alternativa E</a:t>
            </a:r>
          </a:p>
          <a:p>
            <a:pPr marL="558800" lvl="2" indent="-285750">
              <a:buFont typeface="Wingdings" panose="05000000000000000000" pitchFamily="2" charset="2"/>
              <a:buChar char="§"/>
            </a:pPr>
            <a:r>
              <a:rPr lang="cs-CZ" b="0" dirty="0" smtClean="0">
                <a:solidFill>
                  <a:schemeClr val="tx1"/>
                </a:solidFill>
              </a:rPr>
              <a:t>F: odstranění slova „dodání </a:t>
            </a:r>
            <a:r>
              <a:rPr lang="en-US" dirty="0" smtClean="0"/>
              <a:t>[</a:t>
            </a:r>
            <a:r>
              <a:rPr lang="cs-CZ" dirty="0" smtClean="0"/>
              <a:t>zboží</a:t>
            </a:r>
            <a:r>
              <a:rPr lang="en-US" dirty="0" smtClean="0"/>
              <a:t>]</a:t>
            </a:r>
            <a:r>
              <a:rPr lang="cs-CZ" dirty="0" smtClean="0"/>
              <a:t>“ z písm. a) a b)</a:t>
            </a:r>
          </a:p>
          <a:p>
            <a:pPr marL="558800" lvl="2" indent="-285750">
              <a:buFont typeface="Wingdings" panose="05000000000000000000" pitchFamily="2" charset="2"/>
              <a:buChar char="§"/>
            </a:pPr>
            <a:r>
              <a:rPr lang="cs-CZ" b="0" dirty="0" smtClean="0">
                <a:solidFill>
                  <a:schemeClr val="tx1"/>
                </a:solidFill>
              </a:rPr>
              <a:t>G nebo H: G odstraní z písm. d) odkaz na nákup zboží; H odstraní celé písm. d)</a:t>
            </a:r>
          </a:p>
        </p:txBody>
      </p:sp>
    </p:spTree>
    <p:extLst>
      <p:ext uri="{BB962C8B-B14F-4D97-AF65-F5344CB8AC3E}">
        <p14:creationId xmlns:p14="http://schemas.microsoft.com/office/powerpoint/2010/main" val="255550184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REATEDBY" val="Global PowerPoint Toolbar"/>
  <p:tag name="TOOLBARVERSION" val="4.04"/>
  <p:tag name="TYPE" val="Screen"/>
  <p:tag name="KEYWORD" val="SCREEN"/>
  <p:tag name="TEMPLATEVERSION" val="23/08/2013 13:02:01"/>
</p:tagLst>
</file>

<file path=ppt/tags/tag2.xml><?xml version="1.0" encoding="utf-8"?>
<p:tagLst xmlns:a="http://schemas.openxmlformats.org/drawingml/2006/main" xmlns:r="http://schemas.openxmlformats.org/officeDocument/2006/relationships" xmlns:p="http://schemas.openxmlformats.org/presentationml/2006/main">
  <p:tag name="ADV_COPYRIGHT" val="TRUE"/>
</p:tagLst>
</file>

<file path=ppt/tags/tag3.xml><?xml version="1.0" encoding="utf-8"?>
<p:tagLst xmlns:a="http://schemas.openxmlformats.org/drawingml/2006/main" xmlns:r="http://schemas.openxmlformats.org/officeDocument/2006/relationships" xmlns:p="http://schemas.openxmlformats.org/presentationml/2006/main">
  <p:tag name="COPYRIGHT1" val="TRUE"/>
</p:tagLst>
</file>

<file path=ppt/theme/theme1.xml><?xml version="1.0" encoding="utf-8"?>
<a:theme xmlns:a="http://schemas.openxmlformats.org/drawingml/2006/main" name="CREATE SCREEN">
  <a:themeElements>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fontScheme name="KPMG Theme">
      <a:majorFont>
        <a:latin typeface="Arial"/>
        <a:ea typeface=""/>
        <a:cs typeface=""/>
      </a:majorFont>
      <a:minorFont>
        <a:latin typeface="Arial"/>
        <a:ea typeface=""/>
        <a:cs typeface=""/>
      </a:minorFont>
    </a:fontScheme>
    <a:fmtScheme name="KPMG Theme">
      <a:fillStyleLst>
        <a:solidFill>
          <a:schemeClr val="phClr"/>
        </a:solidFill>
        <a:solidFill>
          <a:schemeClr val="phClr">
            <a:tint val="0"/>
          </a:schemeClr>
        </a:solidFill>
        <a:solidFill>
          <a:schemeClr val="phClr"/>
        </a:solidFill>
      </a:fillStyleLst>
      <a:lnStyleLst>
        <a:ln w="6350" cap="rnd" cmpd="sng" algn="ctr">
          <a:solidFill>
            <a:schemeClr val="phClr"/>
          </a:solidFill>
          <a:prstDash val="solid"/>
        </a:ln>
        <a:ln w="12700" cap="rnd" cmpd="sng" algn="ctr">
          <a:solidFill>
            <a:schemeClr val="phClr"/>
          </a:solidFill>
          <a:prstDash val="solid"/>
        </a:ln>
        <a:ln w="19050" cap="rnd"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600" dirty="0" smtClean="0"/>
        </a:defPPr>
      </a:lstStyle>
    </a:txDef>
  </a:objectDefaults>
  <a:extraClrSchemeLst>
    <a:extraClrScheme>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extraClrScheme>
  </a:extraClrSchemeLst>
  <a:custClrLst>
    <a:custClr name="Turquoise 100%">
      <a:srgbClr val="007C92"/>
    </a:custClr>
    <a:custClr name="Deep Purple 100%">
      <a:srgbClr val="8E258D"/>
    </a:custClr>
    <a:custClr name="Tan 100%">
      <a:srgbClr val="A79E70"/>
    </a:custClr>
    <a:custClr name="Bright Green 100%">
      <a:srgbClr val="7AB800"/>
    </a:custClr>
    <a:custClr name="Deep Blue 100%">
      <a:srgbClr val="00338D"/>
    </a:custClr>
    <a:custClr name="Orange 100%">
      <a:srgbClr val="C84E00"/>
    </a:custClr>
    <a:custClr name="Bright Yellow 100%">
      <a:srgbClr val="EBB700"/>
    </a:custClr>
    <a:custClr name="Powder Blue 100%">
      <a:srgbClr val="98C6EA"/>
    </a:custClr>
    <a:custClr name="Gray 100%">
      <a:srgbClr val="747678"/>
    </a:custClr>
    <a:custClr name="Red 100%">
      <a:srgbClr val="9E3039"/>
    </a:custClr>
    <a:custClr name="Turquoise 75%">
      <a:srgbClr val="409DAD"/>
    </a:custClr>
    <a:custClr name="Deep Purple 75%">
      <a:srgbClr val="AA5CAA"/>
    </a:custClr>
    <a:custClr name="Tan 75%">
      <a:srgbClr val="BDB694"/>
    </a:custClr>
    <a:custClr name="Bright Green 75%">
      <a:srgbClr val="9BCA40"/>
    </a:custClr>
    <a:custClr name="Deep Blue 75%">
      <a:srgbClr val="4066AA"/>
    </a:custClr>
    <a:custClr name="Orange 75%">
      <a:srgbClr val="D67A40"/>
    </a:custClr>
    <a:custClr name="Bright Yellow 75%">
      <a:srgbClr val="F0C940"/>
    </a:custClr>
    <a:custClr name="Powder Blue 75%">
      <a:srgbClr val="B2D4EF"/>
    </a:custClr>
    <a:custClr name="Gray 75%">
      <a:srgbClr val="97989A"/>
    </a:custClr>
    <a:custClr name="Red 75%">
      <a:srgbClr val="B6646B"/>
    </a:custClr>
    <a:custClr name="Turquoise 50%">
      <a:srgbClr val="80BEC9"/>
    </a:custClr>
    <a:custClr name="Deep Purple 50%">
      <a:srgbClr val="C792C6"/>
    </a:custClr>
    <a:custClr name="Tan 50%">
      <a:srgbClr val="D3CFB8"/>
    </a:custClr>
    <a:custClr name="Bright Green 50%">
      <a:srgbClr val="BDDC80"/>
    </a:custClr>
    <a:custClr name="Deep Blue 50%">
      <a:srgbClr val="8099C6"/>
    </a:custClr>
    <a:custClr name="Orange 50%">
      <a:srgbClr val="E3A780"/>
    </a:custClr>
    <a:custClr name="Bright Yellow 50%">
      <a:srgbClr val="F5DB7E"/>
    </a:custClr>
    <a:custClr name="Powder Blue 50%">
      <a:srgbClr val="CCE3F4"/>
    </a:custClr>
    <a:custClr name="Gray 50%">
      <a:srgbClr val="BABBBC"/>
    </a:custClr>
    <a:custClr name="Red 50%">
      <a:srgbClr val="CF989C"/>
    </a:custClr>
    <a:custClr name="Turquoise 25%">
      <a:srgbClr val="BFDEE4"/>
    </a:custClr>
    <a:custClr name="Deep Purple 25%">
      <a:srgbClr val="E3C9E3"/>
    </a:custClr>
    <a:custClr name="Tan 25%">
      <a:srgbClr val="E9E7DB"/>
    </a:custClr>
    <a:custClr name="Bright Green 25%">
      <a:srgbClr val="DEEDBF"/>
    </a:custClr>
    <a:custClr name="Deep Blue 25%">
      <a:srgbClr val="BFCCE3"/>
    </a:custClr>
    <a:custClr name="Orange 25%">
      <a:srgbClr val="F1D3BF"/>
    </a:custClr>
    <a:custClr name="Bright Yellow 25%">
      <a:srgbClr val="FAEDBF"/>
    </a:custClr>
    <a:custClr name="Powder Blue 25%">
      <a:srgbClr val="E5F1FA"/>
    </a:custClr>
    <a:custClr name="Gray 25%">
      <a:srgbClr val="DCDDDD"/>
    </a:custClr>
    <a:custClr name="Red 25%">
      <a:srgbClr val="E7CBCE"/>
    </a:custClr>
    <a:custClr name="Turquoise 10%">
      <a:srgbClr val="E5F2F4"/>
    </a:custClr>
    <a:custClr name="Deep Purple 10%">
      <a:srgbClr val="F3E9F3"/>
    </a:custClr>
    <a:custClr name="Tan 10%">
      <a:srgbClr val="F6F5F0"/>
    </a:custClr>
    <a:custClr name="Bright Green 10%">
      <a:srgbClr val="F1F8E5"/>
    </a:custClr>
    <a:custClr name="Deep Blue 10%">
      <a:srgbClr val="E5EAF3"/>
    </a:custClr>
    <a:custClr name="Orange 10%">
      <a:srgbClr val="F9EDE5"/>
    </a:custClr>
    <a:custClr name="Bright Yellow 10%">
      <a:srgbClr val="FDF8E5"/>
    </a:custClr>
    <a:custClr name="Powder Blue 10%">
      <a:srgbClr val="F4F9FD"/>
    </a:custClr>
    <a:custClr name="Gray 10%">
      <a:srgbClr val="F1F1F1"/>
    </a:custClr>
    <a:custClr name="Red 10%">
      <a:srgbClr val="F5EAEB"/>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KPMG Screen Standard Template</Template>
  <TotalTime>1294</TotalTime>
  <Words>3452</Words>
  <Application>Microsoft Office PowerPoint</Application>
  <PresentationFormat>On-screen Show (4:3)</PresentationFormat>
  <Paragraphs>224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CREATE SCREEN</vt:lpstr>
      <vt:lpstr>BEPS – Akční plán  bod č. 7 – diskuzní materiál</vt:lpstr>
      <vt:lpstr>Bod 7 v kontextu Akčního plánu BEPS </vt:lpstr>
      <vt:lpstr>Bod 7 Akčního plánu BEPS – materiál k diskusi: shrnutí</vt:lpstr>
      <vt:lpstr>1 Komisionářské struktury</vt:lpstr>
      <vt:lpstr>1.1 Komisionářské struktury – změna odst. 5 a 6 čl. 5</vt:lpstr>
      <vt:lpstr>1.2 Komisionářské struktury – změna odst. 5 a 6 čl. 5</vt:lpstr>
      <vt:lpstr>1.3 Komisionářské struktury – změna odst. 5 a 6 čl. 5</vt:lpstr>
      <vt:lpstr>1.4 Komisionářské struktury – změna odst. 5 a 6 čl. 5</vt:lpstr>
      <vt:lpstr>2 Výjimky ze stálé provozovny – změna odst. 4 čl. 5</vt:lpstr>
      <vt:lpstr>2.1. Výjimky ze stálé provozovny – změna odst. 4 čl. 5</vt:lpstr>
      <vt:lpstr>2.2. Výjimky ze stálé provozovny – změna odst. 4 čl. 5</vt:lpstr>
      <vt:lpstr>2.3 Výjimky ze stálé provozovny – změna odst. 4 čl. 5</vt:lpstr>
      <vt:lpstr>2.3 Výjimky ze stálé provozovny – změna odst. 4 čl. 5</vt:lpstr>
      <vt:lpstr>2.4 Výjimky ze stálé provozovny – změna odst. 4 čl. 5</vt:lpstr>
      <vt:lpstr>3 Stálá provozovna na základě časového testu – umělé rozdělení kontraktu – změna odst. 3 čl. 5</vt:lpstr>
      <vt:lpstr>3 Stálá provozovna na základě časového testu – umělé rozdělení kontraktu – změna odst. 3 čl. 5</vt:lpstr>
      <vt:lpstr>3 Stálá provozovna na základě časového testu – umělé rozdělení kontraktu – změna odst. 3 čl. 5</vt:lpstr>
      <vt:lpstr>4 Stálá provozovna v případech pojišťovacích agentů  - změna odst. 5 čl. 5</vt:lpstr>
      <vt:lpstr>4 Stálá provozovna v případech pojišťovacích agentů  - změna odst. 5 čl. 5</vt:lpstr>
      <vt:lpstr>PowerPoint Presentation</vt:lpstr>
    </vt:vector>
  </TitlesOfParts>
  <Company>KPMG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KPMG Screen template</dc:title>
  <dc:creator>KPMG Tax</dc:creator>
  <cp:lastModifiedBy>KPMG</cp:lastModifiedBy>
  <cp:revision>91</cp:revision>
  <cp:lastPrinted>2014-12-10T07:01:23Z</cp:lastPrinted>
  <dcterms:created xsi:type="dcterms:W3CDTF">2014-11-28T13:17:29Z</dcterms:created>
  <dcterms:modified xsi:type="dcterms:W3CDTF">2014-12-10T09:43:54Z</dcterms:modified>
</cp:coreProperties>
</file>